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0.xml" ContentType="application/vnd.openxmlformats-officedocument.presentationml.slideLayout+xml"/>
  <Override PartName="/ppt/slideLayouts/slideLayout811.xml" ContentType="application/vnd.openxmlformats-officedocument.presentationml.slideLayout+xml"/>
  <Override PartName="/ppt/slideLayouts/slideLayout812.xml" ContentType="application/vnd.openxmlformats-officedocument.presentationml.slideLayout+xml"/>
  <Override PartName="/ppt/slideLayouts/slideLayout813.xml" ContentType="application/vnd.openxmlformats-officedocument.presentationml.slideLayout+xml"/>
  <Override PartName="/ppt/slideLayouts/slideLayout814.xml" ContentType="application/vnd.openxmlformats-officedocument.presentationml.slideLayout+xml"/>
  <Override PartName="/ppt/slideLayouts/slideLayout815.xml" ContentType="application/vnd.openxmlformats-officedocument.presentationml.slideLayout+xml"/>
  <Override PartName="/ppt/slideLayouts/slideLayout816.xml" ContentType="application/vnd.openxmlformats-officedocument.presentationml.slideLayout+xml"/>
  <Override PartName="/ppt/slideLayouts/slideLayout817.xml" ContentType="application/vnd.openxmlformats-officedocument.presentationml.slideLayout+xml"/>
  <Override PartName="/ppt/slideLayouts/slideLayout818.xml" ContentType="application/vnd.openxmlformats-officedocument.presentationml.slideLayout+xml"/>
  <Override PartName="/ppt/slideLayouts/slideLayout819.xml" ContentType="application/vnd.openxmlformats-officedocument.presentationml.slideLayout+xml"/>
  <Override PartName="/ppt/slideLayouts/slideLayout820.xml" ContentType="application/vnd.openxmlformats-officedocument.presentationml.slideLayout+xml"/>
  <Override PartName="/ppt/slideLayouts/slideLayout821.xml" ContentType="application/vnd.openxmlformats-officedocument.presentationml.slideLayout+xml"/>
  <Override PartName="/ppt/slideLayouts/slideLayout822.xml" ContentType="application/vnd.openxmlformats-officedocument.presentationml.slideLayout+xml"/>
  <Override PartName="/ppt/slideLayouts/slideLayout823.xml" ContentType="application/vnd.openxmlformats-officedocument.presentationml.slideLayout+xml"/>
  <Override PartName="/ppt/slideLayouts/slideLayout824.xml" ContentType="application/vnd.openxmlformats-officedocument.presentationml.slideLayout+xml"/>
  <Override PartName="/ppt/slideLayouts/slideLayout825.xml" ContentType="application/vnd.openxmlformats-officedocument.presentationml.slideLayout+xml"/>
  <Override PartName="/ppt/slideLayouts/slideLayout826.xml" ContentType="application/vnd.openxmlformats-officedocument.presentationml.slideLayout+xml"/>
  <Override PartName="/ppt/slideLayouts/slideLayout827.xml" ContentType="application/vnd.openxmlformats-officedocument.presentationml.slideLayout+xml"/>
  <Override PartName="/ppt/slideLayouts/slideLayout828.xml" ContentType="application/vnd.openxmlformats-officedocument.presentationml.slideLayout+xml"/>
  <Override PartName="/ppt/slideLayouts/slideLayout829.xml" ContentType="application/vnd.openxmlformats-officedocument.presentationml.slideLayout+xml"/>
  <Override PartName="/ppt/slideLayouts/slideLayout830.xml" ContentType="application/vnd.openxmlformats-officedocument.presentationml.slideLayout+xml"/>
  <Override PartName="/ppt/slideLayouts/slideLayout831.xml" ContentType="application/vnd.openxmlformats-officedocument.presentationml.slideLayout+xml"/>
  <Override PartName="/ppt/slideLayouts/slideLayout832.xml" ContentType="application/vnd.openxmlformats-officedocument.presentationml.slideLayout+xml"/>
  <Override PartName="/ppt/slideLayouts/slideLayout833.xml" ContentType="application/vnd.openxmlformats-officedocument.presentationml.slideLayout+xml"/>
  <Override PartName="/ppt/slideLayouts/slideLayout834.xml" ContentType="application/vnd.openxmlformats-officedocument.presentationml.slideLayout+xml"/>
  <Override PartName="/ppt/slideLayouts/slideLayout835.xml" ContentType="application/vnd.openxmlformats-officedocument.presentationml.slideLayout+xml"/>
  <Override PartName="/ppt/slideLayouts/slideLayout836.xml" ContentType="application/vnd.openxmlformats-officedocument.presentationml.slideLayout+xml"/>
  <Override PartName="/ppt/slideLayouts/slideLayout837.xml" ContentType="application/vnd.openxmlformats-officedocument.presentationml.slideLayout+xml"/>
  <Override PartName="/ppt/slideLayouts/slideLayout838.xml" ContentType="application/vnd.openxmlformats-officedocument.presentationml.slideLayout+xml"/>
  <Override PartName="/ppt/slideLayouts/slideLayout839.xml" ContentType="application/vnd.openxmlformats-officedocument.presentationml.slideLayout+xml"/>
  <Override PartName="/ppt/slideLayouts/slideLayout840.xml" ContentType="application/vnd.openxmlformats-officedocument.presentationml.slideLayout+xml"/>
  <Override PartName="/ppt/slideLayouts/slideLayout841.xml" ContentType="application/vnd.openxmlformats-officedocument.presentationml.slideLayout+xml"/>
  <Override PartName="/ppt/slideLayouts/slideLayout842.xml" ContentType="application/vnd.openxmlformats-officedocument.presentationml.slideLayout+xml"/>
  <Override PartName="/ppt/slideLayouts/slideLayout843.xml" ContentType="application/vnd.openxmlformats-officedocument.presentationml.slideLayout+xml"/>
  <Override PartName="/ppt/slideLayouts/slideLayout844.xml" ContentType="application/vnd.openxmlformats-officedocument.presentationml.slideLayout+xml"/>
  <Override PartName="/ppt/slideLayouts/slideLayout845.xml" ContentType="application/vnd.openxmlformats-officedocument.presentationml.slideLayout+xml"/>
  <Override PartName="/ppt/slideLayouts/slideLayout846.xml" ContentType="application/vnd.openxmlformats-officedocument.presentationml.slideLayout+xml"/>
  <Override PartName="/ppt/slideLayouts/slideLayout847.xml" ContentType="application/vnd.openxmlformats-officedocument.presentationml.slideLayout+xml"/>
  <Override PartName="/ppt/slideLayouts/slideLayout848.xml" ContentType="application/vnd.openxmlformats-officedocument.presentationml.slideLayout+xml"/>
  <Override PartName="/ppt/slideLayouts/slideLayout849.xml" ContentType="application/vnd.openxmlformats-officedocument.presentationml.slideLayout+xml"/>
  <Override PartName="/ppt/slideLayouts/slideLayout850.xml" ContentType="application/vnd.openxmlformats-officedocument.presentationml.slideLayout+xml"/>
  <Override PartName="/ppt/slideLayouts/slideLayout851.xml" ContentType="application/vnd.openxmlformats-officedocument.presentationml.slideLayout+xml"/>
  <Override PartName="/ppt/slideLayouts/slideLayout852.xml" ContentType="application/vnd.openxmlformats-officedocument.presentationml.slideLayout+xml"/>
  <Override PartName="/ppt/slideLayouts/slideLayout853.xml" ContentType="application/vnd.openxmlformats-officedocument.presentationml.slideLayout+xml"/>
  <Override PartName="/ppt/slideLayouts/slideLayout854.xml" ContentType="application/vnd.openxmlformats-officedocument.presentationml.slideLayout+xml"/>
  <Override PartName="/ppt/slideLayouts/slideLayout855.xml" ContentType="application/vnd.openxmlformats-officedocument.presentationml.slideLayout+xml"/>
  <Override PartName="/ppt/slideLayouts/slideLayout856.xml" ContentType="application/vnd.openxmlformats-officedocument.presentationml.slideLayout+xml"/>
  <Override PartName="/ppt/slideLayouts/slideLayout857.xml" ContentType="application/vnd.openxmlformats-officedocument.presentationml.slideLayout+xml"/>
  <Override PartName="/ppt/slideLayouts/slideLayout858.xml" ContentType="application/vnd.openxmlformats-officedocument.presentationml.slideLayout+xml"/>
  <Override PartName="/ppt/slideLayouts/slideLayout859.xml" ContentType="application/vnd.openxmlformats-officedocument.presentationml.slideLayout+xml"/>
  <Override PartName="/ppt/slideLayouts/slideLayout860.xml" ContentType="application/vnd.openxmlformats-officedocument.presentationml.slideLayout+xml"/>
  <Override PartName="/ppt/slideLayouts/slideLayout861.xml" ContentType="application/vnd.openxmlformats-officedocument.presentationml.slideLayout+xml"/>
  <Override PartName="/ppt/slideLayouts/slideLayout862.xml" ContentType="application/vnd.openxmlformats-officedocument.presentationml.slideLayout+xml"/>
  <Override PartName="/ppt/slideLayouts/slideLayout863.xml" ContentType="application/vnd.openxmlformats-officedocument.presentationml.slideLayout+xml"/>
  <Override PartName="/ppt/slideLayouts/slideLayout864.xml" ContentType="application/vnd.openxmlformats-officedocument.presentationml.slideLayout+xml"/>
  <Override PartName="/ppt/slideLayouts/slideLayout865.xml" ContentType="application/vnd.openxmlformats-officedocument.presentationml.slideLayout+xml"/>
  <Override PartName="/ppt/slideLayouts/slideLayout866.xml" ContentType="application/vnd.openxmlformats-officedocument.presentationml.slideLayout+xml"/>
  <Override PartName="/ppt/slideLayouts/slideLayout867.xml" ContentType="application/vnd.openxmlformats-officedocument.presentationml.slideLayout+xml"/>
  <Override PartName="/ppt/slideLayouts/slideLayout868.xml" ContentType="application/vnd.openxmlformats-officedocument.presentationml.slideLayout+xml"/>
  <Override PartName="/ppt/slideLayouts/slideLayout869.xml" ContentType="application/vnd.openxmlformats-officedocument.presentationml.slideLayout+xml"/>
  <Override PartName="/ppt/slideLayouts/slideLayout870.xml" ContentType="application/vnd.openxmlformats-officedocument.presentationml.slideLayout+xml"/>
  <Override PartName="/ppt/slideLayouts/slideLayout871.xml" ContentType="application/vnd.openxmlformats-officedocument.presentationml.slideLayout+xml"/>
  <Override PartName="/ppt/slideLayouts/slideLayout872.xml" ContentType="application/vnd.openxmlformats-officedocument.presentationml.slideLayout+xml"/>
  <Override PartName="/ppt/slideLayouts/slideLayout873.xml" ContentType="application/vnd.openxmlformats-officedocument.presentationml.slideLayout+xml"/>
  <Override PartName="/ppt/slideLayouts/slideLayout874.xml" ContentType="application/vnd.openxmlformats-officedocument.presentationml.slideLayout+xml"/>
  <Override PartName="/ppt/slideLayouts/slideLayout875.xml" ContentType="application/vnd.openxmlformats-officedocument.presentationml.slideLayout+xml"/>
  <Override PartName="/ppt/slideLayouts/slideLayout876.xml" ContentType="application/vnd.openxmlformats-officedocument.presentationml.slideLayout+xml"/>
  <Override PartName="/ppt/slideLayouts/slideLayout877.xml" ContentType="application/vnd.openxmlformats-officedocument.presentationml.slideLayout+xml"/>
  <Override PartName="/ppt/slideLayouts/slideLayout878.xml" ContentType="application/vnd.openxmlformats-officedocument.presentationml.slideLayout+xml"/>
  <Override PartName="/ppt/slideLayouts/slideLayout879.xml" ContentType="application/vnd.openxmlformats-officedocument.presentationml.slideLayout+xml"/>
  <Override PartName="/ppt/slideLayouts/slideLayout880.xml" ContentType="application/vnd.openxmlformats-officedocument.presentationml.slideLayout+xml"/>
  <Override PartName="/ppt/slideLayouts/slideLayout881.xml" ContentType="application/vnd.openxmlformats-officedocument.presentationml.slideLayout+xml"/>
  <Override PartName="/ppt/slideLayouts/slideLayout882.xml" ContentType="application/vnd.openxmlformats-officedocument.presentationml.slideLayout+xml"/>
  <Override PartName="/ppt/slideLayouts/slideLayout883.xml" ContentType="application/vnd.openxmlformats-officedocument.presentationml.slideLayout+xml"/>
  <Override PartName="/ppt/slideLayouts/slideLayout884.xml" ContentType="application/vnd.openxmlformats-officedocument.presentationml.slideLayout+xml"/>
  <Override PartName="/ppt/slideLayouts/slideLayout885.xml" ContentType="application/vnd.openxmlformats-officedocument.presentationml.slideLayout+xml"/>
  <Override PartName="/ppt/slideLayouts/slideLayout886.xml" ContentType="application/vnd.openxmlformats-officedocument.presentationml.slideLayout+xml"/>
  <Override PartName="/ppt/slideLayouts/slideLayout887.xml" ContentType="application/vnd.openxmlformats-officedocument.presentationml.slideLayout+xml"/>
  <Override PartName="/ppt/slideLayouts/slideLayout888.xml" ContentType="application/vnd.openxmlformats-officedocument.presentationml.slideLayout+xml"/>
  <Override PartName="/ppt/slideLayouts/slideLayout889.xml" ContentType="application/vnd.openxmlformats-officedocument.presentationml.slideLayout+xml"/>
  <Override PartName="/ppt/slideLayouts/slideLayout890.xml" ContentType="application/vnd.openxmlformats-officedocument.presentationml.slideLayout+xml"/>
  <Override PartName="/ppt/slideLayouts/slideLayout891.xml" ContentType="application/vnd.openxmlformats-officedocument.presentationml.slideLayout+xml"/>
  <Override PartName="/ppt/slideLayouts/slideLayout892.xml" ContentType="application/vnd.openxmlformats-officedocument.presentationml.slideLayout+xml"/>
  <Override PartName="/ppt/slideLayouts/slideLayout893.xml" ContentType="application/vnd.openxmlformats-officedocument.presentationml.slideLayout+xml"/>
  <Override PartName="/ppt/slideLayouts/slideLayout894.xml" ContentType="application/vnd.openxmlformats-officedocument.presentationml.slideLayout+xml"/>
  <Override PartName="/ppt/slideLayouts/slideLayout895.xml" ContentType="application/vnd.openxmlformats-officedocument.presentationml.slideLayout+xml"/>
  <Override PartName="/ppt/slideLayouts/slideLayout896.xml" ContentType="application/vnd.openxmlformats-officedocument.presentationml.slideLayout+xml"/>
  <Override PartName="/ppt/slideLayouts/slideLayout897.xml" ContentType="application/vnd.openxmlformats-officedocument.presentationml.slideLayout+xml"/>
  <Override PartName="/ppt/slideLayouts/slideLayout898.xml" ContentType="application/vnd.openxmlformats-officedocument.presentationml.slideLayout+xml"/>
  <Override PartName="/ppt/slideLayouts/slideLayout899.xml" ContentType="application/vnd.openxmlformats-officedocument.presentationml.slideLayout+xml"/>
  <Override PartName="/ppt/slideLayouts/slideLayout900.xml" ContentType="application/vnd.openxmlformats-officedocument.presentationml.slideLayout+xml"/>
  <Override PartName="/ppt/slideLayouts/slideLayout901.xml" ContentType="application/vnd.openxmlformats-officedocument.presentationml.slideLayout+xml"/>
  <Override PartName="/ppt/slideLayouts/slideLayout902.xml" ContentType="application/vnd.openxmlformats-officedocument.presentationml.slideLayout+xml"/>
  <Override PartName="/ppt/slideLayouts/slideLayout903.xml" ContentType="application/vnd.openxmlformats-officedocument.presentationml.slideLayout+xml"/>
  <Override PartName="/ppt/slideLayouts/slideLayout904.xml" ContentType="application/vnd.openxmlformats-officedocument.presentationml.slideLayout+xml"/>
  <Override PartName="/ppt/slideLayouts/slideLayout905.xml" ContentType="application/vnd.openxmlformats-officedocument.presentationml.slideLayout+xml"/>
  <Override PartName="/ppt/slideLayouts/slideLayout906.xml" ContentType="application/vnd.openxmlformats-officedocument.presentationml.slideLayout+xml"/>
  <Override PartName="/ppt/slideLayouts/slideLayout907.xml" ContentType="application/vnd.openxmlformats-officedocument.presentationml.slideLayout+xml"/>
  <Override PartName="/ppt/slideLayouts/slideLayout908.xml" ContentType="application/vnd.openxmlformats-officedocument.presentationml.slideLayout+xml"/>
  <Override PartName="/ppt/slideLayouts/slideLayout909.xml" ContentType="application/vnd.openxmlformats-officedocument.presentationml.slideLayout+xml"/>
  <Override PartName="/ppt/slideLayouts/slideLayout910.xml" ContentType="application/vnd.openxmlformats-officedocument.presentationml.slideLayout+xml"/>
  <Override PartName="/ppt/slideLayouts/slideLayout911.xml" ContentType="application/vnd.openxmlformats-officedocument.presentationml.slideLayout+xml"/>
  <Override PartName="/ppt/slideLayouts/slideLayout912.xml" ContentType="application/vnd.openxmlformats-officedocument.presentationml.slideLayout+xml"/>
  <Override PartName="/ppt/slideLayouts/slideLayout913.xml" ContentType="application/vnd.openxmlformats-officedocument.presentationml.slideLayout+xml"/>
  <Override PartName="/ppt/slideLayouts/slideLayout914.xml" ContentType="application/vnd.openxmlformats-officedocument.presentationml.slideLayout+xml"/>
  <Override PartName="/ppt/slideLayouts/slideLayout915.xml" ContentType="application/vnd.openxmlformats-officedocument.presentationml.slideLayout+xml"/>
  <Override PartName="/ppt/slideLayouts/slideLayout916.xml" ContentType="application/vnd.openxmlformats-officedocument.presentationml.slideLayout+xml"/>
  <Override PartName="/ppt/slideLayouts/slideLayout917.xml" ContentType="application/vnd.openxmlformats-officedocument.presentationml.slideLayout+xml"/>
  <Override PartName="/ppt/slideLayouts/slideLayout918.xml" ContentType="application/vnd.openxmlformats-officedocument.presentationml.slideLayout+xml"/>
  <Override PartName="/ppt/slideLayouts/slideLayout919.xml" ContentType="application/vnd.openxmlformats-officedocument.presentationml.slideLayout+xml"/>
  <Override PartName="/ppt/slideLayouts/slideLayout920.xml" ContentType="application/vnd.openxmlformats-officedocument.presentationml.slideLayout+xml"/>
  <Override PartName="/ppt/slideLayouts/slideLayout921.xml" ContentType="application/vnd.openxmlformats-officedocument.presentationml.slideLayout+xml"/>
  <Override PartName="/ppt/slideLayouts/slideLayout922.xml" ContentType="application/vnd.openxmlformats-officedocument.presentationml.slideLayout+xml"/>
  <Override PartName="/ppt/slideLayouts/slideLayout923.xml" ContentType="application/vnd.openxmlformats-officedocument.presentationml.slideLayout+xml"/>
  <Override PartName="/ppt/slideLayouts/slideLayout924.xml" ContentType="application/vnd.openxmlformats-officedocument.presentationml.slideLayout+xml"/>
  <Override PartName="/ppt/slideLayouts/slideLayout925.xml" ContentType="application/vnd.openxmlformats-officedocument.presentationml.slideLayout+xml"/>
  <Override PartName="/ppt/slideLayouts/slideLayout926.xml" ContentType="application/vnd.openxmlformats-officedocument.presentationml.slideLayout+xml"/>
  <Override PartName="/ppt/slideLayouts/slideLayout927.xml" ContentType="application/vnd.openxmlformats-officedocument.presentationml.slideLayout+xml"/>
  <Override PartName="/ppt/slideLayouts/slideLayout928.xml" ContentType="application/vnd.openxmlformats-officedocument.presentationml.slideLayout+xml"/>
  <Override PartName="/ppt/slideLayouts/slideLayout929.xml" ContentType="application/vnd.openxmlformats-officedocument.presentationml.slideLayout+xml"/>
  <Override PartName="/ppt/slideLayouts/slideLayout930.xml" ContentType="application/vnd.openxmlformats-officedocument.presentationml.slideLayout+xml"/>
  <Override PartName="/ppt/slideLayouts/slideLayout9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ags/tag2.xml" ContentType="application/vnd.openxmlformats-officedocument.presentationml.tags+xml"/>
  <Override PartName="/ppt/theme/themeOverride6.xml" ContentType="application/vnd.openxmlformats-officedocument.themeOverride+xml"/>
  <Override PartName="/ppt/tags/tag3.xml" ContentType="application/vnd.openxmlformats-officedocument.presentationml.tags+xml"/>
  <Override PartName="/ppt/theme/themeOverride7.xml" ContentType="application/vnd.openxmlformats-officedocument.themeOverride+xml"/>
  <Override PartName="/ppt/theme/themeOverride8.xml" ContentType="application/vnd.openxmlformats-officedocument.themeOverride+xml"/>
  <Override PartName="/ppt/tags/tag4.xml" ContentType="application/vnd.openxmlformats-officedocument.presentationml.tags+xml"/>
  <Override PartName="/ppt/theme/themeOverride9.xml" ContentType="application/vnd.openxmlformats-officedocument.themeOverride+xml"/>
  <Override PartName="/ppt/theme/themeOverride10.xml" ContentType="application/vnd.openxmlformats-officedocument.themeOverride+xml"/>
  <Override PartName="/ppt/tags/tag5.xml" ContentType="application/vnd.openxmlformats-officedocument.presentationml.tags+xml"/>
  <Override PartName="/ppt/theme/themeOverride11.xml" ContentType="application/vnd.openxmlformats-officedocument.themeOverride+xml"/>
  <Override PartName="/ppt/tags/tag6.xml" ContentType="application/vnd.openxmlformats-officedocument.presentationml.tags+xml"/>
  <Override PartName="/ppt/notesSlides/notesSlide3.xml" ContentType="application/vnd.openxmlformats-officedocument.presentationml.notesSl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ags/tag7.xml" ContentType="application/vnd.openxmlformats-officedocument.presentationml.tags+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ags/tag8.xml" ContentType="application/vnd.openxmlformats-officedocument.presentationml.tags+xml"/>
  <Override PartName="/ppt/theme/themeOverride26.xml" ContentType="application/vnd.openxmlformats-officedocument.themeOverride+xml"/>
  <Override PartName="/ppt/tags/tag9.xml" ContentType="application/vnd.openxmlformats-officedocument.presentationml.tags+xml"/>
  <Override PartName="/ppt/theme/themeOverride27.xml" ContentType="application/vnd.openxmlformats-officedocument.themeOverride+xml"/>
  <Override PartName="/ppt/tags/tag10.xml" ContentType="application/vnd.openxmlformats-officedocument.presentationml.tags+xml"/>
  <Override PartName="/ppt/tags/tag11.xml" ContentType="application/vnd.openxmlformats-officedocument.presentationml.tags+xml"/>
  <Override PartName="/ppt/theme/themeOverride28.xml" ContentType="application/vnd.openxmlformats-officedocument.themeOverride+xml"/>
  <Override PartName="/ppt/theme/themeOverride29.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35.xml" ContentType="application/vnd.openxmlformats-officedocument.themeOverride+xml"/>
  <Override PartName="/ppt/tags/tag12.xml" ContentType="application/vnd.openxmlformats-officedocument.presentationml.tags+xml"/>
  <Override PartName="/ppt/theme/themeOverride36.xml" ContentType="application/vnd.openxmlformats-officedocument.themeOverride+xml"/>
  <Override PartName="/ppt/theme/themeOverride37.xml" ContentType="application/vnd.openxmlformats-officedocument.themeOverride+xml"/>
  <Override PartName="/ppt/theme/themeOverride38.xml" ContentType="application/vnd.openxmlformats-officedocument.themeOverride+xml"/>
  <Override PartName="/ppt/theme/themeOverride39.xml" ContentType="application/vnd.openxmlformats-officedocument.themeOverride+xml"/>
  <Override PartName="/ppt/theme/themeOverride40.xml" ContentType="application/vnd.openxmlformats-officedocument.themeOverride+xml"/>
  <Override PartName="/ppt/theme/themeOverride41.xml" ContentType="application/vnd.openxmlformats-officedocument.themeOverr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4.xml" ContentType="application/vnd.openxmlformats-officedocument.presentationml.notesSlide+xml"/>
  <Override PartName="/ppt/theme/themeOverride4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7" r:id="rId1"/>
  </p:sldMasterIdLst>
  <p:notesMasterIdLst>
    <p:notesMasterId r:id="rId44"/>
  </p:notesMasterIdLst>
  <p:handoutMasterIdLst>
    <p:handoutMasterId r:id="rId45"/>
  </p:handoutMasterIdLst>
  <p:sldIdLst>
    <p:sldId id="542" r:id="rId2"/>
    <p:sldId id="634" r:id="rId3"/>
    <p:sldId id="643" r:id="rId4"/>
    <p:sldId id="644" r:id="rId5"/>
    <p:sldId id="645" r:id="rId6"/>
    <p:sldId id="646" r:id="rId7"/>
    <p:sldId id="647" r:id="rId8"/>
    <p:sldId id="680" r:id="rId9"/>
    <p:sldId id="650" r:id="rId10"/>
    <p:sldId id="651" r:id="rId11"/>
    <p:sldId id="652" r:id="rId12"/>
    <p:sldId id="731" r:id="rId13"/>
    <p:sldId id="728" r:id="rId14"/>
    <p:sldId id="654" r:id="rId15"/>
    <p:sldId id="671" r:id="rId16"/>
    <p:sldId id="655" r:id="rId17"/>
    <p:sldId id="649" r:id="rId18"/>
    <p:sldId id="732" r:id="rId19"/>
    <p:sldId id="733" r:id="rId20"/>
    <p:sldId id="785" r:id="rId21"/>
    <p:sldId id="660" r:id="rId22"/>
    <p:sldId id="662" r:id="rId23"/>
    <p:sldId id="674" r:id="rId24"/>
    <p:sldId id="683" r:id="rId25"/>
    <p:sldId id="682" r:id="rId26"/>
    <p:sldId id="729" r:id="rId27"/>
    <p:sldId id="787" r:id="rId28"/>
    <p:sldId id="714" r:id="rId29"/>
    <p:sldId id="686" r:id="rId30"/>
    <p:sldId id="687" r:id="rId31"/>
    <p:sldId id="762" r:id="rId32"/>
    <p:sldId id="730" r:id="rId33"/>
    <p:sldId id="676" r:id="rId34"/>
    <p:sldId id="675" r:id="rId35"/>
    <p:sldId id="776" r:id="rId36"/>
    <p:sldId id="665" r:id="rId37"/>
    <p:sldId id="666" r:id="rId38"/>
    <p:sldId id="667" r:id="rId39"/>
    <p:sldId id="668" r:id="rId40"/>
    <p:sldId id="784" r:id="rId41"/>
    <p:sldId id="670" r:id="rId42"/>
    <p:sldId id="632" r:id="rId43"/>
  </p:sldIdLst>
  <p:sldSz cx="9144000" cy="5143500" type="screen16x9"/>
  <p:notesSz cx="6797675" cy="9926638"/>
  <p:custDataLst>
    <p:tags r:id="rId46"/>
  </p:custDataLst>
  <p:defaultText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3">
          <p15:clr>
            <a:srgbClr val="A4A3A4"/>
          </p15:clr>
        </p15:guide>
        <p15:guide id="2" pos="291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ebook"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3C00"/>
    <a:srgbClr val="F2F2F2"/>
    <a:srgbClr val="2DCAD1"/>
    <a:srgbClr val="6DDFE5"/>
    <a:srgbClr val="FFFFFF"/>
    <a:srgbClr val="FF0000"/>
    <a:srgbClr val="8FE4E5"/>
    <a:srgbClr val="00A5AE"/>
    <a:srgbClr val="009900"/>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63" autoAdjust="0"/>
    <p:restoredTop sz="94463" autoAdjust="0"/>
  </p:normalViewPr>
  <p:slideViewPr>
    <p:cSldViewPr>
      <p:cViewPr varScale="1">
        <p:scale>
          <a:sx n="121" d="100"/>
          <a:sy n="121" d="100"/>
        </p:scale>
        <p:origin x="84" y="164"/>
      </p:cViewPr>
      <p:guideLst>
        <p:guide orient="horz" pos="1523"/>
        <p:guide pos="29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0" d="100"/>
          <a:sy n="60" d="100"/>
        </p:scale>
        <p:origin x="2419" y="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66B588-1261-4A20-9BF8-0CB9EBB1FD7E}" type="datetimeFigureOut">
              <a:rPr lang="zh-CN" altLang="en-US" smtClean="0"/>
              <a:t>2024/11/8</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F0B80DAA-69AD-44A6-BC55-8624C5B2A23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45659" cy="496332"/>
          </a:xfrm>
          <a:prstGeom prst="rect">
            <a:avLst/>
          </a:prstGeom>
        </p:spPr>
        <p:txBody>
          <a:bodyPr vert="horz" lIns="95562" tIns="47781" rIns="95562" bIns="47781" rtlCol="0"/>
          <a:lstStyle>
            <a:lvl1pPr algn="l">
              <a:defRPr sz="1300"/>
            </a:lvl1pPr>
          </a:lstStyle>
          <a:p>
            <a:endParaRPr lang="zh-CN" altLang="en-US"/>
          </a:p>
        </p:txBody>
      </p:sp>
      <p:sp>
        <p:nvSpPr>
          <p:cNvPr id="3" name="日期占位符 2"/>
          <p:cNvSpPr>
            <a:spLocks noGrp="1"/>
          </p:cNvSpPr>
          <p:nvPr>
            <p:ph type="dt" idx="1"/>
          </p:nvPr>
        </p:nvSpPr>
        <p:spPr>
          <a:xfrm>
            <a:off x="3850443" y="1"/>
            <a:ext cx="2945659" cy="496332"/>
          </a:xfrm>
          <a:prstGeom prst="rect">
            <a:avLst/>
          </a:prstGeom>
        </p:spPr>
        <p:txBody>
          <a:bodyPr vert="horz" lIns="95562" tIns="47781" rIns="95562" bIns="47781" rtlCol="0"/>
          <a:lstStyle>
            <a:lvl1pPr algn="r">
              <a:defRPr sz="1300"/>
            </a:lvl1pPr>
          </a:lstStyle>
          <a:p>
            <a:fld id="{049650E5-154D-4D18-9238-1FE280D65669}" type="datetimeFigureOut">
              <a:rPr lang="zh-CN" altLang="en-US" smtClean="0"/>
              <a:t>2024/11/8</a:t>
            </a:fld>
            <a:endParaRPr lang="zh-CN" altLang="en-US"/>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5562" tIns="47781" rIns="95562" bIns="47781" rtlCol="0" anchor="ctr"/>
          <a:lstStyle/>
          <a:p>
            <a:endParaRPr lang="zh-CN" altLang="en-US"/>
          </a:p>
        </p:txBody>
      </p:sp>
      <p:sp>
        <p:nvSpPr>
          <p:cNvPr id="5" name="备注占位符 4"/>
          <p:cNvSpPr>
            <a:spLocks noGrp="1"/>
          </p:cNvSpPr>
          <p:nvPr>
            <p:ph type="body" sz="quarter" idx="3"/>
          </p:nvPr>
        </p:nvSpPr>
        <p:spPr>
          <a:xfrm>
            <a:off x="679768" y="4715153"/>
            <a:ext cx="5438140" cy="4466987"/>
          </a:xfrm>
          <a:prstGeom prst="rect">
            <a:avLst/>
          </a:prstGeom>
        </p:spPr>
        <p:txBody>
          <a:bodyPr vert="horz" lIns="95562" tIns="47781" rIns="95562" bIns="4778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8584"/>
            <a:ext cx="2945659" cy="496332"/>
          </a:xfrm>
          <a:prstGeom prst="rect">
            <a:avLst/>
          </a:prstGeom>
        </p:spPr>
        <p:txBody>
          <a:bodyPr vert="horz" lIns="95562" tIns="47781" rIns="95562" bIns="47781"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3850443" y="9428584"/>
            <a:ext cx="2945659" cy="496332"/>
          </a:xfrm>
          <a:prstGeom prst="rect">
            <a:avLst/>
          </a:prstGeom>
        </p:spPr>
        <p:txBody>
          <a:bodyPr vert="horz" lIns="95562" tIns="47781" rIns="95562" bIns="47781" rtlCol="0" anchor="b"/>
          <a:lstStyle>
            <a:lvl1pPr algn="r">
              <a:defRPr sz="1300"/>
            </a:lvl1pPr>
          </a:lstStyle>
          <a:p>
            <a:fld id="{F0734D87-A563-4DBF-9D05-EBA237D362C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779145" rtl="0" eaLnBrk="1" latinLnBrk="0" hangingPunct="1">
      <a:defRPr sz="1000" kern="1200">
        <a:solidFill>
          <a:schemeClr val="tx1"/>
        </a:solidFill>
        <a:latin typeface="+mn-lt"/>
        <a:ea typeface="+mn-ea"/>
        <a:cs typeface="+mn-cs"/>
      </a:defRPr>
    </a:lvl1pPr>
    <a:lvl2pPr marL="389890" algn="l" defTabSz="779145" rtl="0" eaLnBrk="1" latinLnBrk="0" hangingPunct="1">
      <a:defRPr sz="1000" kern="1200">
        <a:solidFill>
          <a:schemeClr val="tx1"/>
        </a:solidFill>
        <a:latin typeface="+mn-lt"/>
        <a:ea typeface="+mn-ea"/>
        <a:cs typeface="+mn-cs"/>
      </a:defRPr>
    </a:lvl2pPr>
    <a:lvl3pPr marL="779145" algn="l" defTabSz="779145" rtl="0" eaLnBrk="1" latinLnBrk="0" hangingPunct="1">
      <a:defRPr sz="1000" kern="1200">
        <a:solidFill>
          <a:schemeClr val="tx1"/>
        </a:solidFill>
        <a:latin typeface="+mn-lt"/>
        <a:ea typeface="+mn-ea"/>
        <a:cs typeface="+mn-cs"/>
      </a:defRPr>
    </a:lvl3pPr>
    <a:lvl4pPr marL="1169035" algn="l" defTabSz="779145" rtl="0" eaLnBrk="1" latinLnBrk="0" hangingPunct="1">
      <a:defRPr sz="1000" kern="1200">
        <a:solidFill>
          <a:schemeClr val="tx1"/>
        </a:solidFill>
        <a:latin typeface="+mn-lt"/>
        <a:ea typeface="+mn-ea"/>
        <a:cs typeface="+mn-cs"/>
      </a:defRPr>
    </a:lvl4pPr>
    <a:lvl5pPr marL="1558290" algn="l" defTabSz="779145" rtl="0" eaLnBrk="1" latinLnBrk="0" hangingPunct="1">
      <a:defRPr sz="1000" kern="1200">
        <a:solidFill>
          <a:schemeClr val="tx1"/>
        </a:solidFill>
        <a:latin typeface="+mn-lt"/>
        <a:ea typeface="+mn-ea"/>
        <a:cs typeface="+mn-cs"/>
      </a:defRPr>
    </a:lvl5pPr>
    <a:lvl6pPr marL="1948180" algn="l" defTabSz="779145" rtl="0" eaLnBrk="1" latinLnBrk="0" hangingPunct="1">
      <a:defRPr sz="1000" kern="1200">
        <a:solidFill>
          <a:schemeClr val="tx1"/>
        </a:solidFill>
        <a:latin typeface="+mn-lt"/>
        <a:ea typeface="+mn-ea"/>
        <a:cs typeface="+mn-cs"/>
      </a:defRPr>
    </a:lvl6pPr>
    <a:lvl7pPr marL="2338070" algn="l" defTabSz="779145" rtl="0" eaLnBrk="1" latinLnBrk="0" hangingPunct="1">
      <a:defRPr sz="1000" kern="1200">
        <a:solidFill>
          <a:schemeClr val="tx1"/>
        </a:solidFill>
        <a:latin typeface="+mn-lt"/>
        <a:ea typeface="+mn-ea"/>
        <a:cs typeface="+mn-cs"/>
      </a:defRPr>
    </a:lvl7pPr>
    <a:lvl8pPr marL="2727325" algn="l" defTabSz="779145" rtl="0" eaLnBrk="1" latinLnBrk="0" hangingPunct="1">
      <a:defRPr sz="1000" kern="1200">
        <a:solidFill>
          <a:schemeClr val="tx1"/>
        </a:solidFill>
        <a:latin typeface="+mn-lt"/>
        <a:ea typeface="+mn-ea"/>
        <a:cs typeface="+mn-cs"/>
      </a:defRPr>
    </a:lvl8pPr>
    <a:lvl9pPr marL="3117215" algn="l" defTabSz="77914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734D87-A563-4DBF-9D05-EBA237D362C7}"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t>11</a:t>
            </a:fld>
            <a:endParaRPr lang="zh-CN" altLang="en-US"/>
          </a:p>
        </p:txBody>
      </p:sp>
    </p:spTree>
    <p:extLst>
      <p:ext uri="{BB962C8B-B14F-4D97-AF65-F5344CB8AC3E}">
        <p14:creationId xmlns:p14="http://schemas.microsoft.com/office/powerpoint/2010/main" val="3390946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t>41</a:t>
            </a:fld>
            <a:endParaRPr lang="zh-CN" altLang="en-US"/>
          </a:p>
        </p:txBody>
      </p:sp>
    </p:spTree>
    <p:extLst>
      <p:ext uri="{BB962C8B-B14F-4D97-AF65-F5344CB8AC3E}">
        <p14:creationId xmlns:p14="http://schemas.microsoft.com/office/powerpoint/2010/main" val="903939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NULL"/></Relationships>
</file>

<file path=ppt/slideLayouts/_rels/slideLayout3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NULL"/></Relationships>
</file>

<file path=ppt/slideLayouts/_rels/slideLayout4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7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NUL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7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NULL"/></Relationships>
</file>

<file path=ppt/slideLayouts/_rels/slideLayout6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7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NULL"/></Relationships>
</file>

<file path=ppt/slideLayouts/_rels/slideLayout80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0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8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7" name="图片 6">
            <a:extLst>
              <a:ext uri="{FF2B5EF4-FFF2-40B4-BE49-F238E27FC236}">
                <a16:creationId xmlns:a16="http://schemas.microsoft.com/office/drawing/2014/main" id="{6C17EB6B-A1D8-F8D1-1993-E6C202E9AA66}"/>
              </a:ext>
            </a:extLst>
          </p:cNvPr>
          <p:cNvPicPr>
            <a:picLocks noChangeAspect="1"/>
          </p:cNvPicPr>
          <p:nvPr userDrawn="1"/>
        </p:nvPicPr>
        <p:blipFill>
          <a:blip r:embed="rId2"/>
          <a:stretch>
            <a:fillRect/>
          </a:stretch>
        </p:blipFill>
        <p:spPr>
          <a:xfrm>
            <a:off x="0" y="-1"/>
            <a:ext cx="9144000" cy="5143501"/>
          </a:xfrm>
          <a:prstGeom prst="rect">
            <a:avLst/>
          </a:prstGeom>
        </p:spPr>
      </p:pic>
    </p:spTree>
    <p:extLst>
      <p:ext uri="{BB962C8B-B14F-4D97-AF65-F5344CB8AC3E}">
        <p14:creationId xmlns:p14="http://schemas.microsoft.com/office/powerpoint/2010/main" val="3067749420"/>
      </p:ext>
    </p:extLst>
  </p:cSld>
  <p:clrMapOvr>
    <a:masterClrMapping/>
  </p:clrMapOvr>
  <p:extLst>
    <p:ext uri="{DCECCB84-F9BA-43D5-87BE-67443E8EF086}">
      <p15:sldGuideLst xmlns:p15="http://schemas.microsoft.com/office/powerpoint/2012/main">
        <p15:guide id="1" orient="horz" pos="1215">
          <p15:clr>
            <a:srgbClr val="FBAE40"/>
          </p15:clr>
        </p15:guide>
        <p15:guide id="2" pos="216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84823065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5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923051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189289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3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25398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099729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846797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9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4333"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914333"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914333"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914333"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914333"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101866397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3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562883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3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316391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5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88291131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6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36528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06297611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3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5070721"/>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6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923535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3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562422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3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739350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321358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514313"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514313" rtl="0" eaLnBrk="1" fontAlgn="auto" latinLnBrk="0" hangingPunct="1">
                <a:lnSpc>
                  <a:spcPct val="100000"/>
                </a:lnSpc>
                <a:spcBef>
                  <a:spcPts val="0"/>
                </a:spcBef>
                <a:spcAft>
                  <a:spcPts val="0"/>
                </a:spcAft>
                <a:buClrTx/>
                <a:buSzTx/>
                <a:buFontTx/>
                <a:buNone/>
                <a:tabLst/>
                <a:defRPr/>
              </a:pPr>
              <a:t>2024/11/8</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514313" rtl="0" eaLnBrk="1" fontAlgn="auto" latinLnBrk="0" hangingPunct="1">
              <a:lnSpc>
                <a:spcPct val="100000"/>
              </a:lnSpc>
              <a:spcBef>
                <a:spcPts val="0"/>
              </a:spcBef>
              <a:spcAft>
                <a:spcPts val="0"/>
              </a:spcAft>
              <a:buClrTx/>
              <a:buSzTx/>
              <a:buFontTx/>
              <a:buNone/>
              <a:tabLst/>
              <a:defRPr/>
            </a:pPr>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514313"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514313" rtl="0" eaLnBrk="1" fontAlgn="auto" latinLnBrk="0" hangingPunct="1">
                <a:lnSpc>
                  <a:spcPct val="100000"/>
                </a:lnSpc>
                <a:spcBef>
                  <a:spcPts val="0"/>
                </a:spcBef>
                <a:spcAft>
                  <a:spcPts val="0"/>
                </a:spcAft>
                <a:buClrTx/>
                <a:buSzTx/>
                <a:buFontTx/>
                <a:buNone/>
                <a:tabLst/>
                <a:defRPr/>
              </a:pPr>
              <a:t>‹#›</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3" y="1997061"/>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3244182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0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20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20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20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20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20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158140730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3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76854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3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031790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62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7639628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9677472"/>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6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639108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3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081774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1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20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20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20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20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20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405088875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3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82592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4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641108"/>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6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326" tIns="54730" rIns="109326" bIns="54730" anchor="ctr"/>
          <a:lstStyle/>
          <a:p>
            <a:pPr marL="0" marR="0" lvl="0" indent="0" algn="l" defTabSz="68320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20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426808344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6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949817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4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0244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17930" y="30"/>
            <a:ext cx="9161930" cy="5153585"/>
          </a:xfrm>
          <a:prstGeom prst="rect">
            <a:avLst/>
          </a:prstGeom>
        </p:spPr>
      </p:pic>
      <p:sp>
        <p:nvSpPr>
          <p:cNvPr id="8" name="标题 1"/>
          <p:cNvSpPr>
            <a:spLocks noGrp="1"/>
          </p:cNvSpPr>
          <p:nvPr>
            <p:ph type="ctrTitle"/>
          </p:nvPr>
        </p:nvSpPr>
        <p:spPr>
          <a:xfrm>
            <a:off x="436917" y="1999027"/>
            <a:ext cx="8249771" cy="968189"/>
          </a:xfrm>
          <a:prstGeom prst="rect">
            <a:avLst/>
          </a:prstGeom>
        </p:spPr>
        <p:txBody>
          <a:bodyPr anchor="ctr">
            <a:normAutofit/>
          </a:bodyPr>
          <a:lstStyle>
            <a:lvl1pPr algn="ctr">
              <a:defRPr sz="33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
        <p:nvSpPr>
          <p:cNvPr id="9" name="副标题 2"/>
          <p:cNvSpPr>
            <a:spLocks noGrp="1"/>
          </p:cNvSpPr>
          <p:nvPr>
            <p:ph type="subTitle" idx="1" hasCustomPrompt="1"/>
          </p:nvPr>
        </p:nvSpPr>
        <p:spPr>
          <a:xfrm>
            <a:off x="1132657" y="3058559"/>
            <a:ext cx="6858000" cy="647169"/>
          </a:xfrm>
          <a:prstGeom prst="rect">
            <a:avLst/>
          </a:prstGeom>
        </p:spPr>
        <p:txBody>
          <a:bodyPr anchor="ctr">
            <a:normAutofit/>
          </a:bodyPr>
          <a:lstStyle>
            <a:lvl1pPr marL="0" indent="0" algn="ctr">
              <a:buNone/>
              <a:defRPr sz="1800">
                <a:solidFill>
                  <a:srgbClr val="00B2BC"/>
                </a:solidFill>
                <a:latin typeface="微软雅黑" panose="020B0503020204020204" charset="-122"/>
                <a:ea typeface="微软雅黑" panose="020B0503020204020204" charset="-122"/>
              </a:defRPr>
            </a:lvl1pPr>
            <a:lvl2pPr marL="341603" indent="0" algn="ctr">
              <a:buNone/>
              <a:defRPr sz="1500"/>
            </a:lvl2pPr>
            <a:lvl3pPr marL="683209" indent="0" algn="ctr">
              <a:buNone/>
              <a:defRPr sz="1400"/>
            </a:lvl3pPr>
            <a:lvl4pPr marL="1025448" indent="0" algn="ctr">
              <a:buNone/>
              <a:defRPr sz="1200"/>
            </a:lvl4pPr>
            <a:lvl5pPr marL="1367053" indent="0" algn="ctr">
              <a:buNone/>
              <a:defRPr sz="1200"/>
            </a:lvl5pPr>
            <a:lvl6pPr marL="1708658" indent="0" algn="ctr">
              <a:buNone/>
              <a:defRPr sz="1200"/>
            </a:lvl6pPr>
            <a:lvl7pPr marL="2049627" indent="0" algn="ctr">
              <a:buNone/>
              <a:defRPr sz="1200"/>
            </a:lvl7pPr>
            <a:lvl8pPr marL="2391230" indent="0" algn="ctr">
              <a:buNone/>
              <a:defRPr sz="1200"/>
            </a:lvl8pPr>
            <a:lvl9pPr marL="2732836" indent="0" algn="ctr">
              <a:buNone/>
              <a:defRPr sz="1200"/>
            </a:lvl9pPr>
          </a:lstStyle>
          <a:p>
            <a:r>
              <a:rPr lang="zh-CN" altLang="en-US" dirty="0"/>
              <a:t>单击以编辑母版副标题样式</a:t>
            </a:r>
          </a:p>
        </p:txBody>
      </p:sp>
      <p:pic>
        <p:nvPicPr>
          <p:cNvPr id="13" name="图形 12"/>
          <p:cNvPicPr>
            <a:picLocks noChangeAspect="1"/>
          </p:cNvPicPr>
          <p:nvPr userDrawn="1"/>
        </p:nvPicPr>
        <p:blipFill rotWithShape="1">
          <a:blip/>
          <a:srcRect/>
          <a:stretch>
            <a:fillRect/>
          </a:stretch>
        </p:blipFill>
        <p:spPr>
          <a:xfrm>
            <a:off x="62133" y="226442"/>
            <a:ext cx="780089" cy="531258"/>
          </a:xfrm>
          <a:prstGeom prst="rect">
            <a:avLst/>
          </a:prstGeom>
        </p:spPr>
      </p:pic>
    </p:spTree>
    <p:extLst>
      <p:ext uri="{BB962C8B-B14F-4D97-AF65-F5344CB8AC3E}">
        <p14:creationId xmlns:p14="http://schemas.microsoft.com/office/powerpoint/2010/main" val="163640438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66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4"/>
            <a:ext cx="2057400" cy="273844"/>
          </a:xfrm>
          <a:prstGeom prst="rect">
            <a:avLst/>
          </a:prstGeom>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7" name="图片 6"/>
          <p:cNvPicPr>
            <a:picLocks noChangeAspect="1"/>
          </p:cNvPicPr>
          <p:nvPr userDrawn="1"/>
        </p:nvPicPr>
        <p:blipFill>
          <a:blip r:embed="rId2" cstate="screen"/>
          <a:stretch>
            <a:fillRect/>
          </a:stretch>
        </p:blipFill>
        <p:spPr>
          <a:xfrm>
            <a:off x="0" y="413739"/>
            <a:ext cx="8959042" cy="220832"/>
          </a:xfrm>
          <a:prstGeom prst="rect">
            <a:avLst/>
          </a:prstGeom>
        </p:spPr>
      </p:pic>
      <p:sp>
        <p:nvSpPr>
          <p:cNvPr id="11" name="标题 1"/>
          <p:cNvSpPr>
            <a:spLocks noGrp="1"/>
          </p:cNvSpPr>
          <p:nvPr>
            <p:ph type="title"/>
          </p:nvPr>
        </p:nvSpPr>
        <p:spPr>
          <a:xfrm>
            <a:off x="112793" y="119269"/>
            <a:ext cx="7886700" cy="327992"/>
          </a:xfrm>
          <a:prstGeom prst="rect">
            <a:avLst/>
          </a:prstGeom>
        </p:spPr>
        <p:txBody>
          <a:bodyPr>
            <a:normAutofit/>
          </a:bodyPr>
          <a:lstStyle>
            <a:lvl1pPr>
              <a:defRPr sz="1500" b="1">
                <a:latin typeface="微软雅黑" panose="020B0503020204020204" charset="-122"/>
                <a:ea typeface="微软雅黑" panose="020B0503020204020204" charset="-122"/>
              </a:defRPr>
            </a:lvl1pPr>
          </a:lstStyle>
          <a:p>
            <a:r>
              <a:rPr kumimoji="1" lang="zh-CN" altLang="en-US" dirty="0"/>
              <a:t>单击此处编辑母版标题样式</a:t>
            </a:r>
          </a:p>
        </p:txBody>
      </p:sp>
    </p:spTree>
    <p:extLst>
      <p:ext uri="{BB962C8B-B14F-4D97-AF65-F5344CB8AC3E}">
        <p14:creationId xmlns:p14="http://schemas.microsoft.com/office/powerpoint/2010/main" val="4911681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BC0C78-35D2-F2A5-87F8-3909B1821B1D}"/>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C772B8D0-805B-A0D1-4A66-E93B717BFEB9}"/>
              </a:ext>
            </a:extLst>
          </p:cNvPr>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a:extLst>
              <a:ext uri="{FF2B5EF4-FFF2-40B4-BE49-F238E27FC236}">
                <a16:creationId xmlns:a16="http://schemas.microsoft.com/office/drawing/2014/main" id="{3895D8BB-36B0-05C7-1D65-70F8BE8C8B6E}"/>
              </a:ext>
            </a:extLst>
          </p:cNvPr>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a:extLst>
              <a:ext uri="{FF2B5EF4-FFF2-40B4-BE49-F238E27FC236}">
                <a16:creationId xmlns:a16="http://schemas.microsoft.com/office/drawing/2014/main" id="{51C4DC62-1DDE-7366-E19C-AD07E6EFB8F3}"/>
              </a:ext>
            </a:extLst>
          </p:cNvPr>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053463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147835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6_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userDrawn="1"/>
        </p:nvSpPr>
        <p:spPr>
          <a:xfrm>
            <a:off x="9119" y="520933"/>
            <a:ext cx="9144000" cy="599894"/>
          </a:xfrm>
          <a:prstGeom prst="rect">
            <a:avLst/>
          </a:prstGeom>
          <a:noFill/>
        </p:spPr>
        <p:txBody>
          <a:bodyPr wrap="square" lIns="91172" tIns="45586" rIns="91172" bIns="45586">
            <a:spAutoFit/>
          </a:bodyPr>
          <a:lstStyle/>
          <a:p>
            <a:pPr marL="0" marR="0" lvl="0" indent="0" algn="ctr" defTabSz="683209" rtl="0" eaLnBrk="1" fontAlgn="auto" latinLnBrk="0" hangingPunct="1">
              <a:lnSpc>
                <a:spcPct val="100000"/>
              </a:lnSpc>
              <a:spcBef>
                <a:spcPts val="0"/>
              </a:spcBef>
              <a:spcAft>
                <a:spcPts val="0"/>
              </a:spcAft>
              <a:buClrTx/>
              <a:buSzTx/>
              <a:buFontTx/>
              <a:buNone/>
              <a:tabLst/>
              <a:defRPr/>
            </a:pPr>
            <a:r>
              <a:rPr kumimoji="0" lang="zh-CN" altLang="en-US" sz="33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目 录</a:t>
            </a:r>
            <a:endParaRPr kumimoji="0" lang="en-US" altLang="zh-CN" sz="33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119203637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607" y="1997195"/>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34925558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3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529652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6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609753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4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796313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4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54940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3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213837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6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82976"/>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4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73624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866" indent="0">
              <a:buNone/>
              <a:defRPr sz="1500" b="1"/>
            </a:lvl2pPr>
            <a:lvl3pPr marL="685732" indent="0">
              <a:buNone/>
              <a:defRPr sz="1350" b="1"/>
            </a:lvl3pPr>
            <a:lvl4pPr marL="1028598" indent="0">
              <a:buNone/>
              <a:defRPr sz="1200" b="1"/>
            </a:lvl4pPr>
            <a:lvl5pPr marL="1371464" indent="0">
              <a:buNone/>
              <a:defRPr sz="1200" b="1"/>
            </a:lvl5pPr>
            <a:lvl6pPr marL="1714331" indent="0">
              <a:buNone/>
              <a:defRPr sz="1200" b="1"/>
            </a:lvl6pPr>
            <a:lvl7pPr marL="2057195" indent="0">
              <a:buNone/>
              <a:defRPr sz="1200" b="1"/>
            </a:lvl7pPr>
            <a:lvl8pPr marL="2400060" indent="0">
              <a:buNone/>
              <a:defRPr sz="1200" b="1"/>
            </a:lvl8pPr>
            <a:lvl9pPr marL="2742926" indent="0">
              <a:buNone/>
              <a:defRPr sz="1200" b="1"/>
            </a:lvl9pPr>
          </a:lstStyle>
          <a:p>
            <a:pPr lvl="0"/>
            <a:r>
              <a:rPr kumimoji="1" lang="zh-CN" altLang="en-US"/>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4629152" y="1260872"/>
            <a:ext cx="3887391" cy="617934"/>
          </a:xfrm>
        </p:spPr>
        <p:txBody>
          <a:bodyPr anchor="b"/>
          <a:lstStyle>
            <a:lvl1pPr marL="0" indent="0">
              <a:buNone/>
              <a:defRPr sz="1800" b="1"/>
            </a:lvl1pPr>
            <a:lvl2pPr marL="342866" indent="0">
              <a:buNone/>
              <a:defRPr sz="1500" b="1"/>
            </a:lvl2pPr>
            <a:lvl3pPr marL="685732" indent="0">
              <a:buNone/>
              <a:defRPr sz="1350" b="1"/>
            </a:lvl3pPr>
            <a:lvl4pPr marL="1028598" indent="0">
              <a:buNone/>
              <a:defRPr sz="1200" b="1"/>
            </a:lvl4pPr>
            <a:lvl5pPr marL="1371464" indent="0">
              <a:buNone/>
              <a:defRPr sz="1200" b="1"/>
            </a:lvl5pPr>
            <a:lvl6pPr marL="1714331" indent="0">
              <a:buNone/>
              <a:defRPr sz="1200" b="1"/>
            </a:lvl6pPr>
            <a:lvl7pPr marL="2057195" indent="0">
              <a:buNone/>
              <a:defRPr sz="1200" b="1"/>
            </a:lvl7pPr>
            <a:lvl8pPr marL="2400060" indent="0">
              <a:buNone/>
              <a:defRPr sz="1200" b="1"/>
            </a:lvl8pPr>
            <a:lvl9pPr marL="2742926" indent="0">
              <a:buNone/>
              <a:defRPr sz="1200" b="1"/>
            </a:lvl9pPr>
          </a:lstStyle>
          <a:p>
            <a:pPr lvl="0"/>
            <a:r>
              <a:rPr kumimoji="1" lang="zh-CN" altLang="en-US"/>
              <a:t>单击此处编辑母版文本样式</a:t>
            </a:r>
          </a:p>
        </p:txBody>
      </p:sp>
      <p:sp>
        <p:nvSpPr>
          <p:cNvPr id="6" name="内容占位符 5"/>
          <p:cNvSpPr>
            <a:spLocks noGrp="1"/>
          </p:cNvSpPr>
          <p:nvPr>
            <p:ph sz="quarter" idx="4"/>
          </p:nvPr>
        </p:nvSpPr>
        <p:spPr>
          <a:xfrm>
            <a:off x="4629152" y="1878806"/>
            <a:ext cx="3887391" cy="2763441"/>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9" name="幻灯片编号占位符 8"/>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10" name="标题占位符 1">
            <a:extLst>
              <a:ext uri="{FF2B5EF4-FFF2-40B4-BE49-F238E27FC236}">
                <a16:creationId xmlns:a16="http://schemas.microsoft.com/office/drawing/2014/main" id="{1B865C39-9A32-4639-2A25-7C1B63AAA8C4}"/>
              </a:ext>
            </a:extLst>
          </p:cNvPr>
          <p:cNvSpPr>
            <a:spLocks noGrp="1"/>
          </p:cNvSpPr>
          <p:nvPr>
            <p:ph type="title"/>
          </p:nvPr>
        </p:nvSpPr>
        <p:spPr>
          <a:xfrm>
            <a:off x="300790" y="300853"/>
            <a:ext cx="8214560" cy="277416"/>
          </a:xfrm>
          <a:prstGeom prst="rect">
            <a:avLst/>
          </a:prstGeom>
        </p:spPr>
        <p:txBody>
          <a:bodyPr vert="horz" lIns="91440" tIns="45720" rIns="91440" bIns="45720" rtlCol="0" anchor="ctr">
            <a:normAutofit/>
          </a:bodyPr>
          <a:lstStyle/>
          <a:p>
            <a:r>
              <a:rPr kumimoji="1" lang="zh-CN" altLang="en-US" dirty="0"/>
              <a:t>单击此处编辑母版标题样式</a:t>
            </a:r>
          </a:p>
        </p:txBody>
      </p:sp>
    </p:spTree>
    <p:extLst>
      <p:ext uri="{BB962C8B-B14F-4D97-AF65-F5344CB8AC3E}">
        <p14:creationId xmlns:p14="http://schemas.microsoft.com/office/powerpoint/2010/main" val="271087612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4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475782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2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341603"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341603"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341603"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341603"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341603"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86749833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userDrawn="1">
  <p:cSld name="3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469434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4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38821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6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466"/>
            <a:ext cx="447676" cy="333457"/>
          </a:xfrm>
          <a:prstGeom prst="rect">
            <a:avLst/>
          </a:prstGeom>
          <a:noFill/>
        </p:spPr>
        <p:txBody>
          <a:bodyPr lIns="109302" tIns="54722" rIns="109302" bIns="54722" anchor="ctr"/>
          <a:lstStyle/>
          <a:p>
            <a:pPr marL="0" marR="0" lvl="0" indent="0" algn="l" defTabSz="68320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20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352120229"/>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7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552266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4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203528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4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40570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7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48766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4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03894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幻灯片编号占位符 3"/>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标题占位符 1">
            <a:extLst>
              <a:ext uri="{FF2B5EF4-FFF2-40B4-BE49-F238E27FC236}">
                <a16:creationId xmlns:a16="http://schemas.microsoft.com/office/drawing/2014/main" id="{885F9FC3-6796-8D7F-C139-F0617EC73B28}"/>
              </a:ext>
            </a:extLst>
          </p:cNvPr>
          <p:cNvSpPr>
            <a:spLocks noGrp="1"/>
          </p:cNvSpPr>
          <p:nvPr>
            <p:ph type="title"/>
          </p:nvPr>
        </p:nvSpPr>
        <p:spPr>
          <a:xfrm>
            <a:off x="300790" y="300853"/>
            <a:ext cx="8214560" cy="277416"/>
          </a:xfrm>
          <a:prstGeom prst="rect">
            <a:avLst/>
          </a:prstGeom>
        </p:spPr>
        <p:txBody>
          <a:bodyPr vert="horz" lIns="91440" tIns="45720" rIns="91440" bIns="45720" rtlCol="0" anchor="ctr">
            <a:normAutofit/>
          </a:bodyPr>
          <a:lstStyle/>
          <a:p>
            <a:r>
              <a:rPr kumimoji="1" lang="zh-CN" altLang="en-US" dirty="0"/>
              <a:t>单击此处编辑母版标题样式</a:t>
            </a:r>
          </a:p>
        </p:txBody>
      </p:sp>
    </p:spTree>
    <p:extLst>
      <p:ext uri="{BB962C8B-B14F-4D97-AF65-F5344CB8AC3E}">
        <p14:creationId xmlns:p14="http://schemas.microsoft.com/office/powerpoint/2010/main" val="163171034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4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53650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4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397175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7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48606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4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439944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7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977"/>
            <a:ext cx="447676" cy="333433"/>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34448952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4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448314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4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3293122"/>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3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70317171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userDrawn="1">
  <p:cSld name="4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528272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48477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362315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userDrawn="1">
  <p:cSld name="7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07965601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006023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4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90078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userDrawn="1">
  <p:cSld name="7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860272"/>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4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81478852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4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528785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0" y="1997059"/>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412857168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702134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4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527432"/>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4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31203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421797"/>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4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649430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7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687402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4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868444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7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68320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20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85381217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userDrawn="1">
  <p:cSld name="8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32014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5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57818088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5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761483"/>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8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99" tIns="54721" rIns="109299" bIns="54721"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65871415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userDrawn="1">
  <p:cSld name="1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6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6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6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6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3" y="1997061"/>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75796635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userDrawn="1">
  <p:cSld name="4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10826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9929"/>
      </p:ext>
    </p:extLst>
  </p:cSld>
  <p:clrMapOvr>
    <a:masterClrMapping/>
  </p:clrMapOvr>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8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853714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5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2788983"/>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5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005926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userDrawn="1">
  <p:cSld name="8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09" tIns="54691" rIns="109209" bIns="54691" anchor="ctr"/>
          <a:lstStyle/>
          <a:p>
            <a:pPr marL="0" marR="0" lvl="0" indent="0" algn="l" defTabSz="456530"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6530"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838912728"/>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6530"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6530"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653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6530"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653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503" y="1997091"/>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32108988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userDrawn="1">
  <p:cSld name="4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41171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userDrawn="1">
  <p:cSld name="8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5304180"/>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userDrawn="1">
  <p:cSld name="5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020603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5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9328725"/>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userDrawn="1">
  <p:cSld name="8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116" tIns="54660" rIns="109116" bIns="54660"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5146990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476517"/>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4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906876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8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622397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5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985423"/>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5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9474684"/>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8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4216460285"/>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6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6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6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6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1" y="1997059"/>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77443127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userDrawn="1">
  <p:cSld name="4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1904516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userDrawn="1">
  <p:cSld name="4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612360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8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7775264"/>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5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4256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012821862"/>
      </p:ext>
    </p:extLst>
  </p:cSld>
  <p:clrMapOvr>
    <a:masterClrMapping/>
  </p:clrMapOvr>
  <p:extLst>
    <p:ext uri="{DCECCB84-F9BA-43D5-87BE-67443E8EF086}">
      <p15:sldGuideLst xmlns:p15="http://schemas.microsoft.com/office/powerpoint/2012/main">
        <p15:guide id="1" orient="horz" pos="1215">
          <p15:clr>
            <a:srgbClr val="FBAE40"/>
          </p15:clr>
        </p15:guide>
        <p15:guide id="2"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6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6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6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6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2" y="1997060"/>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748256979"/>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5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281294"/>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5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861171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5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8285488"/>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14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4333"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914333"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914333"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914333"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914333"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238097733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5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5731104"/>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5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076624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8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63972806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9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968023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userDrawn="1">
  <p:cSld name="5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2309249"/>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userDrawn="1">
  <p:cSld name="5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472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8200546"/>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userDrawn="1">
  <p:cSld name="5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0987973"/>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9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857687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5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65650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514313"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514313" rtl="0" eaLnBrk="1" fontAlgn="auto" latinLnBrk="0" hangingPunct="1">
                <a:lnSpc>
                  <a:spcPct val="100000"/>
                </a:lnSpc>
                <a:spcBef>
                  <a:spcPts val="0"/>
                </a:spcBef>
                <a:spcAft>
                  <a:spcPts val="0"/>
                </a:spcAft>
                <a:buClrTx/>
                <a:buSzTx/>
                <a:buFontTx/>
                <a:buNone/>
                <a:tabLst/>
                <a:defRPr/>
              </a:pPr>
              <a:t>2024/11/8</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514313" rtl="0" eaLnBrk="1" fontAlgn="auto" latinLnBrk="0" hangingPunct="1">
              <a:lnSpc>
                <a:spcPct val="100000"/>
              </a:lnSpc>
              <a:spcBef>
                <a:spcPts val="0"/>
              </a:spcBef>
              <a:spcAft>
                <a:spcPts val="0"/>
              </a:spcAft>
              <a:buClrTx/>
              <a:buSzTx/>
              <a:buFontTx/>
              <a:buNone/>
              <a:tabLst/>
              <a:defRPr/>
            </a:pPr>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514313"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514313" rtl="0" eaLnBrk="1" fontAlgn="auto" latinLnBrk="0" hangingPunct="1">
                <a:lnSpc>
                  <a:spcPct val="100000"/>
                </a:lnSpc>
                <a:spcBef>
                  <a:spcPts val="0"/>
                </a:spcBef>
                <a:spcAft>
                  <a:spcPts val="0"/>
                </a:spcAft>
                <a:buClrTx/>
                <a:buSzTx/>
                <a:buFontTx/>
                <a:buNone/>
                <a:tabLst/>
                <a:defRPr/>
              </a:pPr>
              <a:t>‹#›</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2" y="1997060"/>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461413296"/>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15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20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20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20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20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20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325442788"/>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5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9649412"/>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5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04682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92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260389992"/>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9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56784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5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5784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7377026"/>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16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20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20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20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20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20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401966132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5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8393386"/>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5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218945"/>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9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326" tIns="54730" rIns="109326" bIns="54730" anchor="ctr"/>
          <a:lstStyle/>
          <a:p>
            <a:pPr marL="0" marR="0" lvl="0" indent="0" algn="l" defTabSz="68320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20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085486836"/>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9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3976016"/>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5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5946691"/>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17930" y="30"/>
            <a:ext cx="9161930" cy="5153585"/>
          </a:xfrm>
          <a:prstGeom prst="rect">
            <a:avLst/>
          </a:prstGeom>
        </p:spPr>
      </p:pic>
      <p:sp>
        <p:nvSpPr>
          <p:cNvPr id="8" name="标题 1"/>
          <p:cNvSpPr>
            <a:spLocks noGrp="1"/>
          </p:cNvSpPr>
          <p:nvPr>
            <p:ph type="ctrTitle"/>
          </p:nvPr>
        </p:nvSpPr>
        <p:spPr>
          <a:xfrm>
            <a:off x="436916" y="1999026"/>
            <a:ext cx="8249771" cy="968189"/>
          </a:xfrm>
          <a:prstGeom prst="rect">
            <a:avLst/>
          </a:prstGeom>
        </p:spPr>
        <p:txBody>
          <a:bodyPr anchor="ctr">
            <a:normAutofit/>
          </a:bodyPr>
          <a:lstStyle>
            <a:lvl1pPr algn="ctr">
              <a:defRPr sz="33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
        <p:nvSpPr>
          <p:cNvPr id="9" name="副标题 2"/>
          <p:cNvSpPr>
            <a:spLocks noGrp="1"/>
          </p:cNvSpPr>
          <p:nvPr>
            <p:ph type="subTitle" idx="1" hasCustomPrompt="1"/>
          </p:nvPr>
        </p:nvSpPr>
        <p:spPr>
          <a:xfrm>
            <a:off x="1132657" y="3058559"/>
            <a:ext cx="6858000" cy="647169"/>
          </a:xfrm>
          <a:prstGeom prst="rect">
            <a:avLst/>
          </a:prstGeom>
        </p:spPr>
        <p:txBody>
          <a:bodyPr anchor="ctr">
            <a:normAutofit/>
          </a:bodyPr>
          <a:lstStyle>
            <a:lvl1pPr marL="0" indent="0" algn="ctr">
              <a:buNone/>
              <a:defRPr sz="1800">
                <a:solidFill>
                  <a:srgbClr val="00B2BC"/>
                </a:solidFill>
                <a:latin typeface="微软雅黑" panose="020B0503020204020204" charset="-122"/>
                <a:ea typeface="微软雅黑" panose="020B0503020204020204" charset="-122"/>
              </a:defRPr>
            </a:lvl1pPr>
            <a:lvl2pPr marL="341603" indent="0" algn="ctr">
              <a:buNone/>
              <a:defRPr sz="1500"/>
            </a:lvl2pPr>
            <a:lvl3pPr marL="683209" indent="0" algn="ctr">
              <a:buNone/>
              <a:defRPr sz="1400"/>
            </a:lvl3pPr>
            <a:lvl4pPr marL="1025448" indent="0" algn="ctr">
              <a:buNone/>
              <a:defRPr sz="1200"/>
            </a:lvl4pPr>
            <a:lvl5pPr marL="1367053" indent="0" algn="ctr">
              <a:buNone/>
              <a:defRPr sz="1200"/>
            </a:lvl5pPr>
            <a:lvl6pPr marL="1708658" indent="0" algn="ctr">
              <a:buNone/>
              <a:defRPr sz="1200"/>
            </a:lvl6pPr>
            <a:lvl7pPr marL="2050262" indent="0" algn="ctr">
              <a:buNone/>
              <a:defRPr sz="1200"/>
            </a:lvl7pPr>
            <a:lvl8pPr marL="2391866" indent="0" algn="ctr">
              <a:buNone/>
              <a:defRPr sz="1200"/>
            </a:lvl8pPr>
            <a:lvl9pPr marL="2732836" indent="0" algn="ctr">
              <a:buNone/>
              <a:defRPr sz="1200"/>
            </a:lvl9pPr>
          </a:lstStyle>
          <a:p>
            <a:r>
              <a:rPr lang="zh-CN" altLang="en-US" dirty="0"/>
              <a:t>单击以编辑母版副标题样式</a:t>
            </a:r>
          </a:p>
        </p:txBody>
      </p:sp>
      <p:pic>
        <p:nvPicPr>
          <p:cNvPr id="13" name="图形 12"/>
          <p:cNvPicPr>
            <a:picLocks noChangeAspect="1"/>
          </p:cNvPicPr>
          <p:nvPr userDrawn="1"/>
        </p:nvPicPr>
        <p:blipFill rotWithShape="1">
          <a:blip/>
          <a:srcRect/>
          <a:stretch>
            <a:fillRect/>
          </a:stretch>
        </p:blipFill>
        <p:spPr>
          <a:xfrm>
            <a:off x="62132" y="226442"/>
            <a:ext cx="780089" cy="531258"/>
          </a:xfrm>
          <a:prstGeom prst="rect">
            <a:avLst/>
          </a:prstGeom>
        </p:spPr>
      </p:pic>
    </p:spTree>
    <p:extLst>
      <p:ext uri="{BB962C8B-B14F-4D97-AF65-F5344CB8AC3E}">
        <p14:creationId xmlns:p14="http://schemas.microsoft.com/office/powerpoint/2010/main" val="1826304398"/>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96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4"/>
            <a:ext cx="2057400" cy="273844"/>
          </a:xfrm>
          <a:prstGeom prst="rect">
            <a:avLst/>
          </a:prstGeom>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7" name="图片 6"/>
          <p:cNvPicPr>
            <a:picLocks noChangeAspect="1"/>
          </p:cNvPicPr>
          <p:nvPr userDrawn="1"/>
        </p:nvPicPr>
        <p:blipFill>
          <a:blip r:embed="rId2" cstate="screen"/>
          <a:stretch>
            <a:fillRect/>
          </a:stretch>
        </p:blipFill>
        <p:spPr>
          <a:xfrm>
            <a:off x="0" y="413739"/>
            <a:ext cx="8959042" cy="220832"/>
          </a:xfrm>
          <a:prstGeom prst="rect">
            <a:avLst/>
          </a:prstGeom>
        </p:spPr>
      </p:pic>
      <p:sp>
        <p:nvSpPr>
          <p:cNvPr id="11" name="标题 1"/>
          <p:cNvSpPr>
            <a:spLocks noGrp="1"/>
          </p:cNvSpPr>
          <p:nvPr>
            <p:ph type="title"/>
          </p:nvPr>
        </p:nvSpPr>
        <p:spPr>
          <a:xfrm>
            <a:off x="112793" y="119269"/>
            <a:ext cx="7886700" cy="327992"/>
          </a:xfrm>
          <a:prstGeom prst="rect">
            <a:avLst/>
          </a:prstGeom>
        </p:spPr>
        <p:txBody>
          <a:bodyPr>
            <a:normAutofit/>
          </a:bodyPr>
          <a:lstStyle>
            <a:lvl1pPr>
              <a:defRPr sz="1500" b="1">
                <a:latin typeface="微软雅黑" panose="020B0503020204020204" charset="-122"/>
                <a:ea typeface="微软雅黑" panose="020B0503020204020204" charset="-122"/>
              </a:defRPr>
            </a:lvl1pPr>
          </a:lstStyle>
          <a:p>
            <a:r>
              <a:rPr kumimoji="1" lang="zh-CN" altLang="en-US" dirty="0"/>
              <a:t>单击此处编辑母版标题样式</a:t>
            </a:r>
          </a:p>
        </p:txBody>
      </p:sp>
    </p:spTree>
    <p:extLst>
      <p:ext uri="{BB962C8B-B14F-4D97-AF65-F5344CB8AC3E}">
        <p14:creationId xmlns:p14="http://schemas.microsoft.com/office/powerpoint/2010/main" val="989297511"/>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423326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8_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userDrawn="1"/>
        </p:nvSpPr>
        <p:spPr>
          <a:xfrm>
            <a:off x="9119" y="520933"/>
            <a:ext cx="9144000" cy="599894"/>
          </a:xfrm>
          <a:prstGeom prst="rect">
            <a:avLst/>
          </a:prstGeom>
          <a:noFill/>
        </p:spPr>
        <p:txBody>
          <a:bodyPr wrap="square" lIns="91172" tIns="45586" rIns="91172" bIns="45586">
            <a:spAutoFit/>
          </a:bodyPr>
          <a:lstStyle/>
          <a:p>
            <a:pPr marL="0" marR="0" lvl="0" indent="0" algn="ctr" defTabSz="683209" rtl="0" eaLnBrk="1" fontAlgn="auto" latinLnBrk="0" hangingPunct="1">
              <a:lnSpc>
                <a:spcPct val="100000"/>
              </a:lnSpc>
              <a:spcBef>
                <a:spcPts val="0"/>
              </a:spcBef>
              <a:spcAft>
                <a:spcPts val="0"/>
              </a:spcAft>
              <a:buClrTx/>
              <a:buSzTx/>
              <a:buFontTx/>
              <a:buNone/>
              <a:tabLst/>
              <a:defRPr/>
            </a:pPr>
            <a:r>
              <a:rPr kumimoji="0" lang="zh-CN" altLang="en-US" sz="33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目 录</a:t>
            </a:r>
            <a:endParaRPr kumimoji="0" lang="en-US" altLang="zh-CN" sz="33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6756940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378028"/>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606" y="1997194"/>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1487722989"/>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userDrawn="1">
  <p:cSld name="5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5793528"/>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userDrawn="1">
  <p:cSld name="9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7626426"/>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6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633326"/>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6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536713"/>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userDrawn="1">
  <p:cSld name="5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8649378"/>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userDrawn="1">
  <p:cSld name="9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6394972"/>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6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155735"/>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userDrawn="1">
  <p:cSld name="6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940485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17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341603"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341603"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341603"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341603"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341603"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4165272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168426947"/>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userDrawn="1">
  <p:cSld name="5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286027"/>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6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6815451"/>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userDrawn="1">
  <p:cSld name="9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465"/>
            <a:ext cx="447676" cy="333457"/>
          </a:xfrm>
          <a:prstGeom prst="rect">
            <a:avLst/>
          </a:prstGeom>
          <a:noFill/>
        </p:spPr>
        <p:txBody>
          <a:bodyPr lIns="109302" tIns="54722" rIns="109302" bIns="54722" anchor="ctr"/>
          <a:lstStyle/>
          <a:p>
            <a:pPr marL="0" marR="0" lvl="0" indent="0" algn="l" defTabSz="68320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20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187758560"/>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userDrawn="1">
  <p:cSld name="10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1211952"/>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userDrawn="1">
  <p:cSld name="6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310538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userDrawn="1">
  <p:cSld name="5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488640"/>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userDrawn="1">
  <p:cSld name="10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3145457"/>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6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418858"/>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6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032782"/>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userDrawn="1">
  <p:cSld name="5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19278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7711930"/>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10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642720"/>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6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7866710"/>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10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976"/>
            <a:ext cx="447676" cy="333433"/>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972309512"/>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6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9000555"/>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userDrawn="1">
  <p:cSld name="6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95419231"/>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18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963412652"/>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5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5142013"/>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6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5225796"/>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userDrawn="1">
  <p:cSld name="10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564005269"/>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userDrawn="1">
  <p:cSld name="10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47624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4292348"/>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6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5100843"/>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userDrawn="1">
  <p:cSld name="10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55500782"/>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userDrawn="1">
  <p:cSld name="6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95309991"/>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6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7448370"/>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9" y="1997058"/>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615810466"/>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userDrawn="1">
  <p:cSld name="10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7991756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userDrawn="1">
  <p:cSld name="6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4355546"/>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6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2777738"/>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6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5265829"/>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6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35588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78214729"/>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10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555587"/>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6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998739"/>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10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68320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20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551159819"/>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1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2304489"/>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6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6084132"/>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6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60526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11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99" tIns="54721" rIns="109299" bIns="54721"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685456081"/>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6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6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6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6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2" y="1997060"/>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523203191"/>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6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462460"/>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userDrawn="1">
  <p:cSld name="1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959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2320052"/>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7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2602781"/>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7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0186870"/>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userDrawn="1">
  <p:cSld name="11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09" tIns="54691" rIns="109209" bIns="54691" anchor="ctr"/>
          <a:lstStyle/>
          <a:p>
            <a:pPr marL="0" marR="0" lvl="0" indent="0" algn="l" defTabSz="456530"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6530"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061072109"/>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userDrawn="1">
  <p:cSld name="2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6530"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6530"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653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6530"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653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502" y="1997090"/>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1243704089"/>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userDrawn="1">
  <p:cSld name="6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0839936"/>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userDrawn="1">
  <p:cSld name="11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0687549"/>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userDrawn="1">
  <p:cSld name="7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920969702"/>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7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0841456"/>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11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116" tIns="54660" rIns="109116" bIns="54660"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283332518"/>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userDrawn="1">
  <p:cSld name="6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71244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2121819"/>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11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0693666"/>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7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3114016"/>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7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4915957"/>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userDrawn="1">
  <p:cSld name="11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512774295"/>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6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6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6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6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0" y="1997058"/>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4103254929"/>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userDrawn="1">
  <p:cSld name="6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5455975"/>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userDrawn="1">
  <p:cSld name="6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02277881"/>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userDrawn="1">
  <p:cSld name="11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2191150"/>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7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616773591"/>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7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1589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7764818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963783375"/>
      </p:ext>
    </p:extLst>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7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868463"/>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7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7162156"/>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19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4333"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914333"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914333"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914333"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914333"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1387896701"/>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userDrawn="1">
  <p:cSld name="6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8889966"/>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7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160668"/>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userDrawn="1">
  <p:cSld name="11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104066386"/>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userDrawn="1">
  <p:cSld name="12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4202541"/>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userDrawn="1">
  <p:cSld name="7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6556730"/>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userDrawn="1">
  <p:cSld name="12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89030"/>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20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7786622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8280856"/>
      </p:ext>
    </p:extLst>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7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6389461"/>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userDrawn="1">
  <p:cSld name="122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977"/>
            <a:ext cx="447676" cy="333433"/>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533872"/>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userDrawn="1">
  <p:cSld name="7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9831162"/>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userDrawn="1">
  <p:cSld name="6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2584710"/>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userDrawn="1">
  <p:cSld name="1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8360368"/>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userDrawn="1">
  <p:cSld name="7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623421"/>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7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5125711"/>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userDrawn="1">
  <p:cSld name="2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911157"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l" defTabSz="911157"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115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1157"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r" defTabSz="911157"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4075"/>
          </a:xfrm>
          <a:prstGeom prst="rect">
            <a:avLst/>
          </a:prstGeom>
        </p:spPr>
      </p:pic>
      <p:sp>
        <p:nvSpPr>
          <p:cNvPr id="7" name="标题 1"/>
          <p:cNvSpPr>
            <a:spLocks noGrp="1"/>
          </p:cNvSpPr>
          <p:nvPr>
            <p:ph type="ctrTitle"/>
          </p:nvPr>
        </p:nvSpPr>
        <p:spPr>
          <a:xfrm>
            <a:off x="443476" y="1997311"/>
            <a:ext cx="8249771" cy="96830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941963447"/>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userDrawn="1">
  <p:cSld name="7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965776"/>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7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10411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677314940"/>
      </p:ext>
    </p:extLst>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userDrawn="1">
  <p:cSld name="12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9840307"/>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7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7308501"/>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userDrawn="1">
  <p:cSld name="7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7660771"/>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7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433272"/>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userDrawn="1">
  <p:cSld name="12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55622863"/>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userDrawn="1">
  <p:cSld name="7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54246598"/>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userDrawn="1">
  <p:cSld name="12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2797510"/>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8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825892"/>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8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5639078"/>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21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3697"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913697"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91369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913697"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913697"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13701515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514313"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514313" rtl="0" eaLnBrk="1" fontAlgn="auto" latinLnBrk="0" hangingPunct="1">
                <a:lnSpc>
                  <a:spcPct val="100000"/>
                </a:lnSpc>
                <a:spcBef>
                  <a:spcPts val="0"/>
                </a:spcBef>
                <a:spcAft>
                  <a:spcPts val="0"/>
                </a:spcAft>
                <a:buClrTx/>
                <a:buSzTx/>
                <a:buFontTx/>
                <a:buNone/>
                <a:tabLst/>
                <a:defRPr/>
              </a:pPr>
              <a:t>2024/11/8</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514313" rtl="0" eaLnBrk="1" fontAlgn="auto" latinLnBrk="0" hangingPunct="1">
              <a:lnSpc>
                <a:spcPct val="100000"/>
              </a:lnSpc>
              <a:spcBef>
                <a:spcPts val="0"/>
              </a:spcBef>
              <a:spcAft>
                <a:spcPts val="0"/>
              </a:spcAft>
              <a:buClrTx/>
              <a:buSzTx/>
              <a:buFontTx/>
              <a:buNone/>
              <a:tabLst/>
              <a:defRPr/>
            </a:pPr>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514313"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514313" rtl="0" eaLnBrk="1" fontAlgn="auto" latinLnBrk="0" hangingPunct="1">
                <a:lnSpc>
                  <a:spcPct val="100000"/>
                </a:lnSpc>
                <a:spcBef>
                  <a:spcPts val="0"/>
                </a:spcBef>
                <a:spcAft>
                  <a:spcPts val="0"/>
                </a:spcAft>
                <a:buClrTx/>
                <a:buSzTx/>
                <a:buFontTx/>
                <a:buNone/>
                <a:tabLst/>
                <a:defRPr/>
              </a:pPr>
              <a:t>‹#›</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2" y="1997060"/>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899228215"/>
      </p:ext>
    </p:extLst>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userDrawn="1">
  <p:cSld name="7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0990536"/>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8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1566832"/>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userDrawn="1">
  <p:cSld name="12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320"/>
            <a:ext cx="447676" cy="333457"/>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764043563"/>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userDrawn="1">
  <p:cSld name="12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3601912"/>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userDrawn="1">
  <p:cSld name="8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7755691"/>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userDrawn="1">
  <p:cSld name="7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4696773"/>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userDrawn="1">
  <p:cSld name="12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410510"/>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userDrawn="1">
  <p:cSld name="8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5773424"/>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8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5555755"/>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2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911157"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l" defTabSz="911157"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115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1157"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r" defTabSz="911157"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4075"/>
          </a:xfrm>
          <a:prstGeom prst="rect">
            <a:avLst/>
          </a:prstGeom>
        </p:spPr>
      </p:pic>
      <p:sp>
        <p:nvSpPr>
          <p:cNvPr id="7" name="标题 1"/>
          <p:cNvSpPr>
            <a:spLocks noGrp="1"/>
          </p:cNvSpPr>
          <p:nvPr>
            <p:ph type="ctrTitle"/>
          </p:nvPr>
        </p:nvSpPr>
        <p:spPr>
          <a:xfrm>
            <a:off x="443476" y="1997311"/>
            <a:ext cx="8249771" cy="96830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116024301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20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20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20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20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20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3475181529"/>
      </p:ext>
    </p:extLst>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13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3922577"/>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8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559820"/>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userDrawn="1">
  <p:cSld name="27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911157"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l" defTabSz="911157"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115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1157"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r" defTabSz="911157"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4075"/>
          </a:xfrm>
          <a:prstGeom prst="rect">
            <a:avLst/>
          </a:prstGeom>
        </p:spPr>
      </p:pic>
      <p:sp>
        <p:nvSpPr>
          <p:cNvPr id="7" name="标题 1"/>
          <p:cNvSpPr>
            <a:spLocks noGrp="1"/>
          </p:cNvSpPr>
          <p:nvPr>
            <p:ph type="ctrTitle"/>
          </p:nvPr>
        </p:nvSpPr>
        <p:spPr>
          <a:xfrm>
            <a:off x="443476" y="1997311"/>
            <a:ext cx="8249771" cy="96830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871130191"/>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userDrawn="1">
  <p:cSld name="8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6618772"/>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userDrawn="1">
  <p:cSld name="7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0204675"/>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userDrawn="1">
  <p:cSld name="8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230378"/>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userDrawn="1">
  <p:cSld name="7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9620705"/>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userDrawn="1">
  <p:cSld name="13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6339418"/>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8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1706925"/>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514313"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514313" rtl="0" eaLnBrk="1" fontAlgn="auto" latinLnBrk="0" hangingPunct="1">
                <a:lnSpc>
                  <a:spcPct val="100000"/>
                </a:lnSpc>
                <a:spcBef>
                  <a:spcPts val="0"/>
                </a:spcBef>
                <a:spcAft>
                  <a:spcPts val="0"/>
                </a:spcAft>
                <a:buClrTx/>
                <a:buSzTx/>
                <a:buFontTx/>
                <a:buNone/>
                <a:tabLst/>
                <a:defRPr/>
              </a:pPr>
              <a:t>2024/11/8</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514313" rtl="0" eaLnBrk="1" fontAlgn="auto" latinLnBrk="0" hangingPunct="1">
              <a:lnSpc>
                <a:spcPct val="100000"/>
              </a:lnSpc>
              <a:spcBef>
                <a:spcPts val="0"/>
              </a:spcBef>
              <a:spcAft>
                <a:spcPts val="0"/>
              </a:spcAft>
              <a:buClrTx/>
              <a:buSzTx/>
              <a:buFontTx/>
              <a:buNone/>
              <a:tabLst/>
              <a:defRPr/>
            </a:pPr>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514313"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514313" rtl="0" eaLnBrk="1" fontAlgn="auto" latinLnBrk="0" hangingPunct="1">
                <a:lnSpc>
                  <a:spcPct val="100000"/>
                </a:lnSpc>
                <a:spcBef>
                  <a:spcPts val="0"/>
                </a:spcBef>
                <a:spcAft>
                  <a:spcPts val="0"/>
                </a:spcAft>
                <a:buClrTx/>
                <a:buSzTx/>
                <a:buFontTx/>
                <a:buNone/>
                <a:tabLst/>
                <a:defRPr/>
              </a:pPr>
              <a:t>‹#›</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1" y="1997059"/>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17121782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243517515"/>
      </p:ext>
    </p:extLst>
  </p:cSld>
  <p:clrMapOvr>
    <a:masterClrMapping/>
  </p:clrMapOvr>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22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20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20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20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20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20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344561422"/>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userDrawn="1">
  <p:cSld name="7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705887"/>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8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746594"/>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userDrawn="1">
  <p:cSld name="132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403530607"/>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21319399"/>
      </p:ext>
    </p:extLst>
  </p:cSld>
  <p:clrMapOvr>
    <a:masterClrMapping/>
  </p:clrMapOvr>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userDrawn="1">
  <p:cSld name="13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6570281"/>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userDrawn="1">
  <p:cSld name="6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7350957"/>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userDrawn="1">
  <p:cSld name="7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5051442"/>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2734123"/>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074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912154841"/>
      </p:ext>
    </p:extLst>
  </p:cSld>
  <p:clrMapOvr>
    <a:masterClrMapping/>
  </p:clrMapOvr>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514301"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514301" rtl="0" eaLnBrk="1" fontAlgn="auto" latinLnBrk="0" hangingPunct="1">
                <a:lnSpc>
                  <a:spcPct val="100000"/>
                </a:lnSpc>
                <a:spcBef>
                  <a:spcPts val="0"/>
                </a:spcBef>
                <a:spcAft>
                  <a:spcPts val="0"/>
                </a:spcAft>
                <a:buClrTx/>
                <a:buSzTx/>
                <a:buFontTx/>
                <a:buNone/>
                <a:tabLst/>
                <a:defRPr/>
              </a:pPr>
              <a:t>2024/11/8</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514301" rtl="0" eaLnBrk="1" fontAlgn="auto" latinLnBrk="0" hangingPunct="1">
              <a:lnSpc>
                <a:spcPct val="100000"/>
              </a:lnSpc>
              <a:spcBef>
                <a:spcPts val="0"/>
              </a:spcBef>
              <a:spcAft>
                <a:spcPts val="0"/>
              </a:spcAft>
              <a:buClrTx/>
              <a:buSzTx/>
              <a:buFontTx/>
              <a:buNone/>
              <a:tabLst/>
              <a:defRPr/>
            </a:pPr>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514301"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514301" rtl="0" eaLnBrk="1" fontAlgn="auto" latinLnBrk="0" hangingPunct="1">
                <a:lnSpc>
                  <a:spcPct val="100000"/>
                </a:lnSpc>
                <a:spcBef>
                  <a:spcPts val="0"/>
                </a:spcBef>
                <a:spcAft>
                  <a:spcPts val="0"/>
                </a:spcAft>
                <a:buClrTx/>
                <a:buSzTx/>
                <a:buFontTx/>
                <a:buNone/>
                <a:tabLst/>
                <a:defRPr/>
              </a:pPr>
              <a:t>‹#›</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8" y="1997056"/>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951651278"/>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351"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351"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351"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351"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351"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1573275641"/>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1177734"/>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546712579"/>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3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331978667"/>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5351132"/>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userDrawn="1">
  <p:cSld name="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985679"/>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1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351"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351"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351"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351"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351"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121459313"/>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9998689"/>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326" tIns="54730" rIns="109326" bIns="54730" anchor="ctr"/>
          <a:lstStyle/>
          <a:p>
            <a:pPr marL="0" marR="0" lvl="0" indent="0" algn="l" defTabSz="683351"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351"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9210918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6242033"/>
      </p:ext>
    </p:extLst>
  </p:cSld>
  <p:clrMapOvr>
    <a:masterClrMapping/>
  </p:clrMapOvr>
</p:sldLayout>
</file>

<file path=ppt/slideLayouts/slideLayout37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0543516"/>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userDrawn="1">
  <p:cSld name="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570248042"/>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17930" y="30"/>
            <a:ext cx="9161930" cy="5153585"/>
          </a:xfrm>
          <a:prstGeom prst="rect">
            <a:avLst/>
          </a:prstGeom>
        </p:spPr>
      </p:pic>
      <p:sp>
        <p:nvSpPr>
          <p:cNvPr id="8" name="标题 1"/>
          <p:cNvSpPr>
            <a:spLocks noGrp="1"/>
          </p:cNvSpPr>
          <p:nvPr>
            <p:ph type="ctrTitle"/>
          </p:nvPr>
        </p:nvSpPr>
        <p:spPr>
          <a:xfrm>
            <a:off x="436912" y="1999022"/>
            <a:ext cx="8249771" cy="968189"/>
          </a:xfrm>
          <a:prstGeom prst="rect">
            <a:avLst/>
          </a:prstGeom>
        </p:spPr>
        <p:txBody>
          <a:bodyPr anchor="ctr">
            <a:normAutofit/>
          </a:bodyPr>
          <a:lstStyle>
            <a:lvl1pPr algn="ctr">
              <a:defRPr sz="33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9" name="副标题 2"/>
          <p:cNvSpPr>
            <a:spLocks noGrp="1"/>
          </p:cNvSpPr>
          <p:nvPr>
            <p:ph type="subTitle" idx="1" hasCustomPrompt="1"/>
          </p:nvPr>
        </p:nvSpPr>
        <p:spPr>
          <a:xfrm>
            <a:off x="1132657" y="3058559"/>
            <a:ext cx="6858000" cy="647169"/>
          </a:xfrm>
          <a:prstGeom prst="rect">
            <a:avLst/>
          </a:prstGeom>
        </p:spPr>
        <p:txBody>
          <a:bodyPr anchor="ctr">
            <a:normAutofit/>
          </a:bodyPr>
          <a:lstStyle>
            <a:lvl1pPr marL="0" indent="0" algn="ctr">
              <a:buNone/>
              <a:defRPr sz="1800">
                <a:solidFill>
                  <a:srgbClr val="00B2BC"/>
                </a:solidFill>
                <a:latin typeface="微软雅黑" panose="020B0503020204020204" pitchFamily="34" charset="-122"/>
                <a:ea typeface="微软雅黑" panose="020B0503020204020204" pitchFamily="34" charset="-122"/>
              </a:defRPr>
            </a:lvl1pPr>
            <a:lvl2pPr marL="341585" indent="0" algn="ctr">
              <a:buNone/>
              <a:defRPr sz="1500"/>
            </a:lvl2pPr>
            <a:lvl3pPr marL="683175" indent="0" algn="ctr">
              <a:buNone/>
              <a:defRPr sz="1400"/>
            </a:lvl3pPr>
            <a:lvl4pPr marL="1025397" indent="0" algn="ctr">
              <a:buNone/>
              <a:defRPr sz="1200"/>
            </a:lvl4pPr>
            <a:lvl5pPr marL="1366985" indent="0" algn="ctr">
              <a:buNone/>
              <a:defRPr sz="1200"/>
            </a:lvl5pPr>
            <a:lvl6pPr marL="1708574" indent="0" algn="ctr">
              <a:buNone/>
              <a:defRPr sz="1200"/>
            </a:lvl6pPr>
            <a:lvl7pPr marL="2050160" indent="0" algn="ctr">
              <a:buNone/>
              <a:defRPr sz="1200"/>
            </a:lvl7pPr>
            <a:lvl8pPr marL="2391746" indent="0" algn="ctr">
              <a:buNone/>
              <a:defRPr sz="1200"/>
            </a:lvl8pPr>
            <a:lvl9pPr marL="2733335" indent="0" algn="ctr">
              <a:buNone/>
              <a:defRPr sz="1200"/>
            </a:lvl9pPr>
          </a:lstStyle>
          <a:p>
            <a:r>
              <a:rPr lang="zh-CN" altLang="en-US" dirty="0"/>
              <a:t>单击以编辑母版副标题样式</a:t>
            </a:r>
          </a:p>
        </p:txBody>
      </p:sp>
      <p:pic>
        <p:nvPicPr>
          <p:cNvPr id="13" name="图形 12"/>
          <p:cNvPicPr>
            <a:picLocks noChangeAspect="1"/>
          </p:cNvPicPr>
          <p:nvPr userDrawn="1"/>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xmlns="" r:embed="rId4"/>
              </a:ext>
            </a:extLst>
          </a:blip>
          <a:srcRect/>
          <a:stretch>
            <a:fillRect/>
          </a:stretch>
        </p:blipFill>
        <p:spPr>
          <a:xfrm>
            <a:off x="62128" y="226442"/>
            <a:ext cx="780089" cy="531258"/>
          </a:xfrm>
          <a:prstGeom prst="rect">
            <a:avLst/>
          </a:prstGeom>
        </p:spPr>
      </p:pic>
    </p:spTree>
    <p:extLst>
      <p:ext uri="{BB962C8B-B14F-4D97-AF65-F5344CB8AC3E}">
        <p14:creationId xmlns:p14="http://schemas.microsoft.com/office/powerpoint/2010/main" val="1153128933"/>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4"/>
            <a:ext cx="2057400" cy="273844"/>
          </a:xfrm>
          <a:prstGeom prst="rect">
            <a:avLst/>
          </a:prstGeom>
        </p:spPr>
        <p:txBody>
          <a:bodyPr/>
          <a:lstStyle/>
          <a:p>
            <a:pPr marL="0" marR="0" lvl="0" indent="0" algn="l" defTabSz="685715"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15"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pPr marL="0" marR="0" lvl="0" indent="0" algn="ctr" defTabSz="685715"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pPr marL="0" marR="0" lvl="0" indent="0" algn="r" defTabSz="685715"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15"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7" name="图片 6"/>
          <p:cNvPicPr>
            <a:picLocks noChangeAspect="1"/>
          </p:cNvPicPr>
          <p:nvPr userDrawn="1"/>
        </p:nvPicPr>
        <p:blipFill>
          <a:blip r:embed="rId2" cstate="screen"/>
          <a:stretch>
            <a:fillRect/>
          </a:stretch>
        </p:blipFill>
        <p:spPr>
          <a:xfrm>
            <a:off x="0" y="413739"/>
            <a:ext cx="8959042" cy="220832"/>
          </a:xfrm>
          <a:prstGeom prst="rect">
            <a:avLst/>
          </a:prstGeom>
        </p:spPr>
      </p:pic>
      <p:sp>
        <p:nvSpPr>
          <p:cNvPr id="11" name="标题 1"/>
          <p:cNvSpPr>
            <a:spLocks noGrp="1"/>
          </p:cNvSpPr>
          <p:nvPr>
            <p:ph type="title"/>
          </p:nvPr>
        </p:nvSpPr>
        <p:spPr>
          <a:xfrm>
            <a:off x="112793" y="119269"/>
            <a:ext cx="7886700" cy="327992"/>
          </a:xfrm>
          <a:prstGeom prst="rect">
            <a:avLst/>
          </a:prstGeom>
        </p:spPr>
        <p:txBody>
          <a:bodyPr>
            <a:normAutofit/>
          </a:bodyPr>
          <a:lstStyle>
            <a:lvl1pPr>
              <a:defRPr sz="1500" b="1">
                <a:latin typeface="微软雅黑" panose="020B0503020204020204" pitchFamily="34" charset="-122"/>
                <a:ea typeface="微软雅黑" panose="020B0503020204020204" pitchFamily="34" charset="-122"/>
              </a:defRPr>
            </a:lvl1pPr>
          </a:lstStyle>
          <a:p>
            <a:r>
              <a:rPr kumimoji="1" lang="zh-CN" altLang="en-US" dirty="0"/>
              <a:t>单击此处编辑母版标题样式</a:t>
            </a:r>
          </a:p>
        </p:txBody>
      </p:sp>
    </p:spTree>
    <p:extLst>
      <p:ext uri="{BB962C8B-B14F-4D97-AF65-F5344CB8AC3E}">
        <p14:creationId xmlns:p14="http://schemas.microsoft.com/office/powerpoint/2010/main" val="201207354"/>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8577319"/>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3_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userDrawn="1"/>
        </p:nvSpPr>
        <p:spPr>
          <a:xfrm>
            <a:off x="9119" y="520930"/>
            <a:ext cx="9144000" cy="599894"/>
          </a:xfrm>
          <a:prstGeom prst="rect">
            <a:avLst/>
          </a:prstGeom>
          <a:noFill/>
        </p:spPr>
        <p:txBody>
          <a:bodyPr wrap="square" lIns="91172" tIns="45586" rIns="91172" bIns="45586">
            <a:spAutoFit/>
          </a:bodyPr>
          <a:lstStyle/>
          <a:p>
            <a:pPr marL="0" marR="0" lvl="0" indent="0" algn="ctr" defTabSz="683175" rtl="0" eaLnBrk="1" fontAlgn="auto" latinLnBrk="0" hangingPunct="1">
              <a:lnSpc>
                <a:spcPct val="100000"/>
              </a:lnSpc>
              <a:spcBef>
                <a:spcPts val="0"/>
              </a:spcBef>
              <a:spcAft>
                <a:spcPts val="0"/>
              </a:spcAft>
              <a:buClrTx/>
              <a:buSzTx/>
              <a:buFontTx/>
              <a:buNone/>
              <a:tabLst/>
              <a:defRPr/>
            </a:pPr>
            <a:r>
              <a:rPr kumimoji="0" lang="zh-CN" altLang="en-US" sz="3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目 录</a:t>
            </a:r>
            <a:endParaRPr kumimoji="0" lang="en-US" altLang="zh-CN" sz="3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22584302"/>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15"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15"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15"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15"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15"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602" y="1997190"/>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255375024"/>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254701"/>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5185764"/>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3340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72942596"/>
      </p:ext>
    </p:extLst>
  </p:cSld>
  <p:clrMapOvr>
    <a:masterClrMapping/>
  </p:clrMapOvr>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2836040"/>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8698641"/>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2176531"/>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507887070"/>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userDrawn="1">
  <p:cSld name="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4986574"/>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341435"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341435"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341435"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341435"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341435"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255584341"/>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9578875"/>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677293436"/>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461"/>
            <a:ext cx="447676" cy="333457"/>
          </a:xfrm>
          <a:prstGeom prst="rect">
            <a:avLst/>
          </a:prstGeom>
          <a:noFill/>
        </p:spPr>
        <p:txBody>
          <a:bodyPr lIns="109302" tIns="54722" rIns="109302" bIns="54722" anchor="ctr"/>
          <a:lstStyle/>
          <a:p>
            <a:pPr marL="0" marR="0" lvl="0" indent="0" algn="l" defTabSz="683351"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351"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848059046"/>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3840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375309"/>
      </p:ext>
    </p:extLst>
  </p:cSld>
  <p:clrMapOvr>
    <a:masterClrMapping/>
  </p:clrMapOvr>
</p:sldLayout>
</file>

<file path=ppt/slideLayouts/slideLayout390.xml><?xml version="1.0" encoding="utf-8"?>
<p:sldLayout xmlns:a="http://schemas.openxmlformats.org/drawingml/2006/main" xmlns:r="http://schemas.openxmlformats.org/officeDocument/2006/relationships" xmlns:p="http://schemas.openxmlformats.org/presentationml/2006/main" userDrawn="1">
  <p:cSld name="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7489287"/>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7301150"/>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81690834"/>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8557667"/>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5383556"/>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6037487"/>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0367168"/>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1249133"/>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972"/>
            <a:ext cx="447676" cy="333433"/>
          </a:xfrm>
          <a:prstGeom prst="rect">
            <a:avLst/>
          </a:prstGeom>
          <a:noFill/>
        </p:spPr>
        <p:txBody>
          <a:bodyPr lIns="109728" tIns="54864" rIns="109728" bIns="54864" anchor="ct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3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523013489"/>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userDrawn="1">
  <p:cSld name="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9142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3495299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4"/>
            <a:ext cx="2057400" cy="273844"/>
          </a:xfrm>
          <a:prstGeom prst="rect">
            <a:avLst/>
          </a:prstGeom>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7" name="图片 6"/>
          <p:cNvPicPr>
            <a:picLocks noChangeAspect="1"/>
          </p:cNvPicPr>
          <p:nvPr userDrawn="1"/>
        </p:nvPicPr>
        <p:blipFill>
          <a:blip r:embed="rId2" cstate="screen"/>
          <a:stretch>
            <a:fillRect/>
          </a:stretch>
        </p:blipFill>
        <p:spPr>
          <a:xfrm>
            <a:off x="0" y="413739"/>
            <a:ext cx="8959042" cy="220832"/>
          </a:xfrm>
          <a:prstGeom prst="rect">
            <a:avLst/>
          </a:prstGeom>
        </p:spPr>
      </p:pic>
      <p:sp>
        <p:nvSpPr>
          <p:cNvPr id="11" name="标题 1"/>
          <p:cNvSpPr>
            <a:spLocks noGrp="1"/>
          </p:cNvSpPr>
          <p:nvPr>
            <p:ph type="title"/>
          </p:nvPr>
        </p:nvSpPr>
        <p:spPr>
          <a:xfrm>
            <a:off x="112793" y="119269"/>
            <a:ext cx="7886700" cy="327992"/>
          </a:xfrm>
          <a:prstGeom prst="rect">
            <a:avLst/>
          </a:prstGeom>
        </p:spPr>
        <p:txBody>
          <a:bodyPr>
            <a:normAutofit/>
          </a:bodyPr>
          <a:lstStyle>
            <a:lvl1pPr>
              <a:defRPr sz="1500" b="1">
                <a:latin typeface="微软雅黑" panose="020B0503020204020204" charset="-122"/>
                <a:ea typeface="微软雅黑" panose="020B0503020204020204" charset="-122"/>
              </a:defRPr>
            </a:lvl1pPr>
          </a:lstStyle>
          <a:p>
            <a:r>
              <a:rPr kumimoji="1" lang="zh-CN" altLang="en-US" dirty="0"/>
              <a:t>单击此处编辑母版标题样式</a:t>
            </a:r>
          </a:p>
        </p:txBody>
      </p:sp>
    </p:spTree>
    <p:extLst>
      <p:ext uri="{BB962C8B-B14F-4D97-AF65-F5344CB8AC3E}">
        <p14:creationId xmlns:p14="http://schemas.microsoft.com/office/powerpoint/2010/main" val="2037240747"/>
      </p:ext>
    </p:extLst>
  </p:cSld>
  <p:clrMapOvr>
    <a:masterClrMapping/>
  </p:clrMapOvr>
</p:sldLayout>
</file>

<file path=ppt/slideLayouts/slideLayout400.xml><?xml version="1.0" encoding="utf-8"?>
<p:sldLayout xmlns:a="http://schemas.openxmlformats.org/drawingml/2006/main" xmlns:r="http://schemas.openxmlformats.org/officeDocument/2006/relationships" xmlns:p="http://schemas.openxmlformats.org/presentationml/2006/main" userDrawn="1">
  <p:cSld name="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8072655"/>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2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16253280"/>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700597"/>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7224195"/>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3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408379316"/>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9300796"/>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0094320"/>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9095728"/>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userDrawn="1">
  <p:cSld name="1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4546054"/>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48038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userDrawn="1"/>
        </p:nvSpPr>
        <p:spPr>
          <a:xfrm>
            <a:off x="9119" y="520933"/>
            <a:ext cx="9144000" cy="599894"/>
          </a:xfrm>
          <a:prstGeom prst="rect">
            <a:avLst/>
          </a:prstGeom>
          <a:noFill/>
        </p:spPr>
        <p:txBody>
          <a:bodyPr wrap="square" lIns="91172" tIns="45586" rIns="91172" bIns="45586">
            <a:spAutoFit/>
          </a:bodyPr>
          <a:lstStyle/>
          <a:p>
            <a:pPr marL="0" marR="0" lvl="0" indent="0" algn="ctr" defTabSz="683209" rtl="0" eaLnBrk="1" fontAlgn="auto" latinLnBrk="0" hangingPunct="1">
              <a:lnSpc>
                <a:spcPct val="100000"/>
              </a:lnSpc>
              <a:spcBef>
                <a:spcPts val="0"/>
              </a:spcBef>
              <a:spcAft>
                <a:spcPts val="0"/>
              </a:spcAft>
              <a:buClrTx/>
              <a:buSzTx/>
              <a:buFontTx/>
              <a:buNone/>
              <a:tabLst/>
              <a:defRPr/>
            </a:pPr>
            <a:r>
              <a:rPr kumimoji="0" lang="zh-CN" altLang="en-US" sz="33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目 录</a:t>
            </a:r>
            <a:endParaRPr kumimoji="0" lang="en-US" altLang="zh-CN" sz="33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3445502323"/>
      </p:ext>
    </p:extLst>
  </p:cSld>
  <p:clrMapOvr>
    <a:masterClrMapping/>
  </p:clrMapOvr>
</p:sldLayout>
</file>

<file path=ppt/slideLayouts/slideLayout410.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5" y="1997054"/>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024333190"/>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6704974"/>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5187004"/>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userDrawn="1">
  <p:cSld name="1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9010131"/>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1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736380"/>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userDrawn="1">
  <p:cSld name="1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066115"/>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6451512"/>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1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0922191"/>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683351"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351"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754315545"/>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2283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437323"/>
      </p:ext>
    </p:extLst>
  </p:cSld>
  <p:clrMapOvr>
    <a:masterClrMapping/>
  </p:clrMapOvr>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1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654789"/>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1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6845909"/>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99" tIns="54721" rIns="109299" bIns="54721" anchor="ctr"/>
          <a:lstStyle/>
          <a:p>
            <a:pPr marL="0" marR="0" lvl="0" indent="0" algn="l" defTabSz="457118"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18"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476670943"/>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18"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457118"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4" name="页脚占位符 3"/>
          <p:cNvSpPr>
            <a:spLocks noGrp="1"/>
          </p:cNvSpPr>
          <p:nvPr>
            <p:ph type="ftr" sz="quarter" idx="11"/>
          </p:nvPr>
        </p:nvSpPr>
        <p:spPr/>
        <p:txBody>
          <a:bodyPr/>
          <a:lstStyle/>
          <a:p>
            <a:pPr marL="0" marR="0" lvl="0" indent="0" algn="ctr" defTabSz="45711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457118"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457118"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8" y="1997056"/>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2982281289"/>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362038"/>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49385291"/>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userDrawn="1">
  <p:cSld name="1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2201354"/>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1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4230269"/>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09" tIns="54691" rIns="109209" bIns="54691" anchor="ctr"/>
          <a:lstStyle/>
          <a:p>
            <a:pPr marL="0" marR="0" lvl="0" indent="0" algn="l" defTabSz="456758"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6758"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629856983"/>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6758"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456758"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4" name="页脚占位符 3"/>
          <p:cNvSpPr>
            <a:spLocks noGrp="1"/>
          </p:cNvSpPr>
          <p:nvPr>
            <p:ph type="ftr" sz="quarter" idx="11"/>
          </p:nvPr>
        </p:nvSpPr>
        <p:spPr/>
        <p:txBody>
          <a:bodyPr/>
          <a:lstStyle/>
          <a:p>
            <a:pPr marL="0" marR="0" lvl="0" indent="0" algn="ctr" defTabSz="45675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456758"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456758"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98" y="1997086"/>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36215358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9904123"/>
      </p:ext>
    </p:extLst>
  </p:cSld>
  <p:clrMapOvr>
    <a:masterClrMapping/>
  </p:clrMapOvr>
</p:sldLayout>
</file>

<file path=ppt/slideLayouts/slideLayout430.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124599"/>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3540395"/>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userDrawn="1">
  <p:cSld name="1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4970526"/>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1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9631328"/>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116" tIns="54660" rIns="109116" bIns="54660" anchor="ctr"/>
          <a:lstStyle/>
          <a:p>
            <a:pPr marL="0" marR="0" lvl="0" indent="0" algn="l" defTabSz="45715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5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871311568"/>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38277648"/>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6198665"/>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userDrawn="1">
  <p:cSld name="1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8034430"/>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1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496285"/>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45714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4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6059873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341603"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341603"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341603"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341603"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341603"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730726937"/>
      </p:ext>
    </p:extLst>
  </p:cSld>
  <p:clrMapOvr>
    <a:masterClrMapping/>
  </p:clrMapOvr>
</p:sldLayout>
</file>

<file path=ppt/slideLayouts/slideLayout440.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42"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457142"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4" name="页脚占位符 3"/>
          <p:cNvSpPr>
            <a:spLocks noGrp="1"/>
          </p:cNvSpPr>
          <p:nvPr>
            <p:ph type="ftr" sz="quarter" idx="11"/>
          </p:nvPr>
        </p:nvSpPr>
        <p:spPr/>
        <p:txBody>
          <a:bodyPr/>
          <a:lstStyle/>
          <a:p>
            <a:pPr marL="0" marR="0" lvl="0" indent="0" algn="ctr" defTabSz="457142"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457142"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457142"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6" y="1997054"/>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109188611"/>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671993"/>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376033"/>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7815279"/>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userDrawn="1">
  <p:cSld name="2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2487370"/>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userDrawn="1">
  <p:cSld name="2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1758241"/>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userDrawn="1">
  <p:cSld name="8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8933982"/>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2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3450784"/>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4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431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914310"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31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31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91431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Tree>
    <p:extLst>
      <p:ext uri="{BB962C8B-B14F-4D97-AF65-F5344CB8AC3E}">
        <p14:creationId xmlns:p14="http://schemas.microsoft.com/office/powerpoint/2010/main" val="4023872197"/>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608491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465"/>
            <a:ext cx="447676" cy="333457"/>
          </a:xfrm>
          <a:prstGeom prst="rect">
            <a:avLst/>
          </a:prstGeom>
          <a:noFill/>
        </p:spPr>
        <p:txBody>
          <a:bodyPr lIns="109302" tIns="54722" rIns="109302" bIns="54722" anchor="ctr"/>
          <a:lstStyle/>
          <a:p>
            <a:pPr marL="0" marR="0" lvl="0" indent="0" algn="l" defTabSz="68320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20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673325806"/>
      </p:ext>
    </p:extLst>
  </p:cSld>
  <p:clrMapOvr>
    <a:masterClrMapping/>
  </p:clrMapOvr>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2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6128432"/>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914310"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10"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405966559"/>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989752"/>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userDrawn="1">
  <p:cSld name="8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964825"/>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userDrawn="1">
  <p:cSld name="8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43388"/>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2720682"/>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userDrawn="1">
  <p:cSld name="2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929222"/>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514301"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514301" rtl="0" eaLnBrk="1" fontAlgn="auto" latinLnBrk="0" hangingPunct="1">
                <a:lnSpc>
                  <a:spcPct val="100000"/>
                </a:lnSpc>
                <a:spcBef>
                  <a:spcPts val="0"/>
                </a:spcBef>
                <a:spcAft>
                  <a:spcPts val="0"/>
                </a:spcAft>
                <a:buClrTx/>
                <a:buSzTx/>
                <a:buFontTx/>
                <a:buNone/>
                <a:tabLst/>
                <a:defRPr/>
              </a:pPr>
              <a:t>2024/11/8</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514301" rtl="0" eaLnBrk="1" fontAlgn="auto" latinLnBrk="0" hangingPunct="1">
              <a:lnSpc>
                <a:spcPct val="100000"/>
              </a:lnSpc>
              <a:spcBef>
                <a:spcPts val="0"/>
              </a:spcBef>
              <a:spcAft>
                <a:spcPts val="0"/>
              </a:spcAft>
              <a:buClrTx/>
              <a:buSzTx/>
              <a:buFontTx/>
              <a:buNone/>
              <a:tabLst/>
              <a:defRPr/>
            </a:pPr>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514301"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514301" rtl="0" eaLnBrk="1" fontAlgn="auto" latinLnBrk="0" hangingPunct="1">
                <a:lnSpc>
                  <a:spcPct val="100000"/>
                </a:lnSpc>
                <a:spcBef>
                  <a:spcPts val="0"/>
                </a:spcBef>
                <a:spcAft>
                  <a:spcPts val="0"/>
                </a:spcAft>
                <a:buClrTx/>
                <a:buSzTx/>
                <a:buFontTx/>
                <a:buNone/>
                <a:tabLst/>
                <a:defRPr/>
              </a:pPr>
              <a:t>‹#›</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8" y="1997056"/>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141661257"/>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preserve="1" userDrawn="1">
  <p:cSld name="6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192"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19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19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192"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19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783761618"/>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69110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215262"/>
      </p:ext>
    </p:extLst>
  </p:cSld>
  <p:clrMapOvr>
    <a:masterClrMapping/>
  </p:clrMapOvr>
</p:sldLayout>
</file>

<file path=ppt/slideLayouts/slideLayout460.xml><?xml version="1.0" encoding="utf-8"?>
<p:sldLayout xmlns:a="http://schemas.openxmlformats.org/drawingml/2006/main" xmlns:r="http://schemas.openxmlformats.org/officeDocument/2006/relationships" xmlns:p="http://schemas.openxmlformats.org/presentationml/2006/main" preserve="1" userDrawn="1">
  <p:cSld name="8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0497"/>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userDrawn="1">
  <p:cSld name="13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573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795532248"/>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userDrawn="1">
  <p:cSld name="13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151567"/>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userDrawn="1">
  <p:cSld name="8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0497407"/>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preserve="1" userDrawn="1">
  <p:cSld name="23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192"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19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19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192"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19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3674337386"/>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userDrawn="1">
  <p:cSld name="7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2061335"/>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preserve="1" userDrawn="1">
  <p:cSld name="8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876779304"/>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userDrawn="1">
  <p:cSld name="136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326" tIns="54730" rIns="109326" bIns="54730" anchor="ctr"/>
          <a:lstStyle/>
          <a:p>
            <a:pPr marL="0" marR="0" lvl="0" indent="0" algn="l" defTabSz="68319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319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3152703660"/>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userDrawn="1">
  <p:cSld name="13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522189"/>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userDrawn="1">
  <p:cSld name="8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19838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8401992"/>
      </p:ext>
    </p:extLst>
  </p:cSld>
  <p:clrMapOvr>
    <a:masterClrMapping/>
  </p:clrMapOvr>
</p:sldLayout>
</file>

<file path=ppt/slideLayouts/slideLayout470.xml><?xml version="1.0" encoding="utf-8"?>
<p:sldLayout xmlns:a="http://schemas.openxmlformats.org/drawingml/2006/main" xmlns:r="http://schemas.openxmlformats.org/officeDocument/2006/relationships" xmlns:p="http://schemas.openxmlformats.org/presentationml/2006/main" preserve="1" userDrawn="1">
  <p:cSld name="9_节标题">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17930" y="30"/>
            <a:ext cx="9161930" cy="5153585"/>
          </a:xfrm>
          <a:prstGeom prst="rect">
            <a:avLst/>
          </a:prstGeom>
        </p:spPr>
      </p:pic>
      <p:sp>
        <p:nvSpPr>
          <p:cNvPr id="8" name="标题 1"/>
          <p:cNvSpPr>
            <a:spLocks noGrp="1"/>
          </p:cNvSpPr>
          <p:nvPr>
            <p:ph type="ctrTitle"/>
          </p:nvPr>
        </p:nvSpPr>
        <p:spPr>
          <a:xfrm>
            <a:off x="436912" y="1999022"/>
            <a:ext cx="8249771" cy="968189"/>
          </a:xfrm>
          <a:prstGeom prst="rect">
            <a:avLst/>
          </a:prstGeom>
        </p:spPr>
        <p:txBody>
          <a:bodyPr anchor="ctr">
            <a:normAutofit/>
          </a:bodyPr>
          <a:lstStyle>
            <a:lvl1pPr algn="ctr">
              <a:defRPr sz="33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
        <p:nvSpPr>
          <p:cNvPr id="9" name="副标题 2"/>
          <p:cNvSpPr>
            <a:spLocks noGrp="1"/>
          </p:cNvSpPr>
          <p:nvPr>
            <p:ph type="subTitle" idx="1" hasCustomPrompt="1"/>
          </p:nvPr>
        </p:nvSpPr>
        <p:spPr>
          <a:xfrm>
            <a:off x="1132657" y="3058559"/>
            <a:ext cx="6858000" cy="647169"/>
          </a:xfrm>
          <a:prstGeom prst="rect">
            <a:avLst/>
          </a:prstGeom>
        </p:spPr>
        <p:txBody>
          <a:bodyPr anchor="ctr">
            <a:normAutofit/>
          </a:bodyPr>
          <a:lstStyle>
            <a:lvl1pPr marL="0" indent="0" algn="ctr">
              <a:buNone/>
              <a:defRPr sz="1800">
                <a:solidFill>
                  <a:srgbClr val="00B2BC"/>
                </a:solidFill>
                <a:latin typeface="微软雅黑" panose="020B0503020204020204" charset="-122"/>
                <a:ea typeface="微软雅黑" panose="020B0503020204020204" charset="-122"/>
              </a:defRPr>
            </a:lvl1pPr>
            <a:lvl2pPr marL="341594" indent="0" algn="ctr">
              <a:buNone/>
              <a:defRPr sz="1500"/>
            </a:lvl2pPr>
            <a:lvl3pPr marL="683192" indent="0" algn="ctr">
              <a:buNone/>
              <a:defRPr sz="1400"/>
            </a:lvl3pPr>
            <a:lvl4pPr marL="1025423" indent="0" algn="ctr">
              <a:buNone/>
              <a:defRPr sz="1200"/>
            </a:lvl4pPr>
            <a:lvl5pPr marL="1367019" indent="0" algn="ctr">
              <a:buNone/>
              <a:defRPr sz="1200"/>
            </a:lvl5pPr>
            <a:lvl6pPr marL="1708616" indent="0" algn="ctr">
              <a:buNone/>
              <a:defRPr sz="1200"/>
            </a:lvl6pPr>
            <a:lvl7pPr marL="2050211" indent="0" algn="ctr">
              <a:buNone/>
              <a:defRPr sz="1200"/>
            </a:lvl7pPr>
            <a:lvl8pPr marL="2391806" indent="0" algn="ctr">
              <a:buNone/>
              <a:defRPr sz="1200"/>
            </a:lvl8pPr>
            <a:lvl9pPr marL="2733403" indent="0" algn="ctr">
              <a:buNone/>
              <a:defRPr sz="1200"/>
            </a:lvl9pPr>
          </a:lstStyle>
          <a:p>
            <a:r>
              <a:rPr lang="zh-CN" altLang="en-US" dirty="0"/>
              <a:t>单击以编辑母版副标题样式</a:t>
            </a:r>
          </a:p>
        </p:txBody>
      </p:sp>
      <p:pic>
        <p:nvPicPr>
          <p:cNvPr id="13" name="图形 12"/>
          <p:cNvPicPr>
            <a:picLocks noChangeAspect="1"/>
          </p:cNvPicPr>
          <p:nvPr userDrawn="1"/>
        </p:nvPicPr>
        <p:blipFill rotWithShape="1">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rcRect/>
          <a:stretch>
            <a:fillRect/>
          </a:stretch>
        </p:blipFill>
        <p:spPr>
          <a:xfrm>
            <a:off x="62128" y="226442"/>
            <a:ext cx="780089" cy="531258"/>
          </a:xfrm>
          <a:prstGeom prst="rect">
            <a:avLst/>
          </a:prstGeom>
        </p:spPr>
      </p:pic>
    </p:spTree>
    <p:extLst>
      <p:ext uri="{BB962C8B-B14F-4D97-AF65-F5344CB8AC3E}">
        <p14:creationId xmlns:p14="http://schemas.microsoft.com/office/powerpoint/2010/main" val="2849219067"/>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preserve="1" userDrawn="1">
  <p:cSld name="138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4"/>
            <a:ext cx="2057400" cy="273844"/>
          </a:xfrm>
          <a:prstGeom prst="rect">
            <a:avLst/>
          </a:prstGeom>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7" name="图片 6"/>
          <p:cNvPicPr>
            <a:picLocks noChangeAspect="1"/>
          </p:cNvPicPr>
          <p:nvPr userDrawn="1"/>
        </p:nvPicPr>
        <p:blipFill>
          <a:blip r:embed="rId2" cstate="screen"/>
          <a:stretch>
            <a:fillRect/>
          </a:stretch>
        </p:blipFill>
        <p:spPr>
          <a:xfrm>
            <a:off x="0" y="413739"/>
            <a:ext cx="8959042" cy="220832"/>
          </a:xfrm>
          <a:prstGeom prst="rect">
            <a:avLst/>
          </a:prstGeom>
        </p:spPr>
      </p:pic>
      <p:sp>
        <p:nvSpPr>
          <p:cNvPr id="11" name="标题 1"/>
          <p:cNvSpPr>
            <a:spLocks noGrp="1"/>
          </p:cNvSpPr>
          <p:nvPr>
            <p:ph type="title"/>
          </p:nvPr>
        </p:nvSpPr>
        <p:spPr>
          <a:xfrm>
            <a:off x="112793" y="119269"/>
            <a:ext cx="7886700" cy="327992"/>
          </a:xfrm>
          <a:prstGeom prst="rect">
            <a:avLst/>
          </a:prstGeom>
        </p:spPr>
        <p:txBody>
          <a:bodyPr>
            <a:normAutofit/>
          </a:bodyPr>
          <a:lstStyle>
            <a:lvl1pPr>
              <a:defRPr sz="1500" b="1">
                <a:latin typeface="微软雅黑" panose="020B0503020204020204" charset="-122"/>
                <a:ea typeface="微软雅黑" panose="020B0503020204020204" charset="-122"/>
              </a:defRPr>
            </a:lvl1pPr>
          </a:lstStyle>
          <a:p>
            <a:r>
              <a:rPr kumimoji="1" lang="zh-CN" altLang="en-US" dirty="0"/>
              <a:t>单击此处编辑母版标题样式</a:t>
            </a:r>
          </a:p>
        </p:txBody>
      </p:sp>
    </p:spTree>
    <p:extLst>
      <p:ext uri="{BB962C8B-B14F-4D97-AF65-F5344CB8AC3E}">
        <p14:creationId xmlns:p14="http://schemas.microsoft.com/office/powerpoint/2010/main" val="2699306346"/>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52608766"/>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preserve="1" userDrawn="1">
  <p:cSld name="10_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userDrawn="1"/>
        </p:nvSpPr>
        <p:spPr>
          <a:xfrm>
            <a:off x="9119" y="520930"/>
            <a:ext cx="9144000" cy="599894"/>
          </a:xfrm>
          <a:prstGeom prst="rect">
            <a:avLst/>
          </a:prstGeom>
          <a:noFill/>
        </p:spPr>
        <p:txBody>
          <a:bodyPr wrap="square" lIns="91172" tIns="45586" rIns="91172" bIns="45586">
            <a:spAutoFit/>
          </a:bodyPr>
          <a:lstStyle/>
          <a:p>
            <a:pPr marL="0" marR="0" lvl="0" indent="0" algn="ctr" defTabSz="683192" rtl="0" eaLnBrk="1" fontAlgn="auto" latinLnBrk="0" hangingPunct="1">
              <a:lnSpc>
                <a:spcPct val="100000"/>
              </a:lnSpc>
              <a:spcBef>
                <a:spcPts val="0"/>
              </a:spcBef>
              <a:spcAft>
                <a:spcPts val="0"/>
              </a:spcAft>
              <a:buClrTx/>
              <a:buSzTx/>
              <a:buFontTx/>
              <a:buNone/>
              <a:tabLst/>
              <a:defRPr/>
            </a:pPr>
            <a:r>
              <a:rPr kumimoji="0" lang="zh-CN" altLang="en-US" sz="33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目 录</a:t>
            </a:r>
            <a:endParaRPr kumimoji="0" lang="en-US" altLang="zh-CN" sz="33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1138505865"/>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602" y="1997190"/>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590992336"/>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userDrawn="1">
  <p:cSld name="7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4243873"/>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userDrawn="1">
  <p:cSld name="13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8314700"/>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8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5725599"/>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9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816503"/>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userDrawn="1">
  <p:cSld name="8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108058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4241939"/>
      </p:ext>
    </p:extLst>
  </p:cSld>
  <p:clrMapOvr>
    <a:masterClrMapping/>
  </p:clrMapOvr>
</p:sldLayout>
</file>

<file path=ppt/slideLayouts/slideLayout480.xml><?xml version="1.0" encoding="utf-8"?>
<p:sldLayout xmlns:a="http://schemas.openxmlformats.org/drawingml/2006/main" xmlns:r="http://schemas.openxmlformats.org/officeDocument/2006/relationships" xmlns:p="http://schemas.openxmlformats.org/presentationml/2006/main" userDrawn="1">
  <p:cSld name="14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5083513"/>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8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7380520"/>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userDrawn="1">
  <p:cSld name="9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9161194"/>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preserve="1" userDrawn="1">
  <p:cSld name="24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341594"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341594"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341594"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341594"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341594"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481473257"/>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userDrawn="1">
  <p:cSld name="8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379548"/>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preserve="1" userDrawn="1">
  <p:cSld name="9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9346335"/>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userDrawn="1">
  <p:cSld name="14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461"/>
            <a:ext cx="447676" cy="333457"/>
          </a:xfrm>
          <a:prstGeom prst="rect">
            <a:avLst/>
          </a:prstGeom>
          <a:noFill/>
        </p:spPr>
        <p:txBody>
          <a:bodyPr lIns="109302" tIns="54722" rIns="109302" bIns="54722" anchor="ctr"/>
          <a:lstStyle/>
          <a:p>
            <a:pPr marL="0" marR="0" lvl="0" indent="0" algn="l" defTabSz="68319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319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1123313047"/>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userDrawn="1">
  <p:cSld name="14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5673782"/>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userDrawn="1">
  <p:cSld name="9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5137561"/>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userDrawn="1">
  <p:cSld name="8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189899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4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941329"/>
      </p:ext>
    </p:extLst>
  </p:cSld>
  <p:clrMapOvr>
    <a:masterClrMapping/>
  </p:clrMapOvr>
</p:sldLayout>
</file>

<file path=ppt/slideLayouts/slideLayout490.xml><?xml version="1.0" encoding="utf-8"?>
<p:sldLayout xmlns:a="http://schemas.openxmlformats.org/drawingml/2006/main" xmlns:r="http://schemas.openxmlformats.org/officeDocument/2006/relationships" xmlns:p="http://schemas.openxmlformats.org/presentationml/2006/main" userDrawn="1">
  <p:cSld name="14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0619093"/>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9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163524"/>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9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9181210"/>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userDrawn="1">
  <p:cSld name="8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806761"/>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userDrawn="1">
  <p:cSld name="14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1954609"/>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preserve="1" userDrawn="1">
  <p:cSld name="9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458950"/>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userDrawn="1">
  <p:cSld name="14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972"/>
            <a:ext cx="447676" cy="333433"/>
          </a:xfrm>
          <a:prstGeom prst="rect">
            <a:avLst/>
          </a:prstGeom>
          <a:noFill/>
        </p:spPr>
        <p:txBody>
          <a:bodyPr lIns="109728" tIns="54864" rIns="109728" bIns="54864" anchor="ct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573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2727554558"/>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userDrawn="1">
  <p:cSld name="9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984140473"/>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userDrawn="1">
  <p:cSld name="9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3168111"/>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preserve="1" userDrawn="1">
  <p:cSld name="25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490067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8" name="Footer Placeholder 7"/>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9" name="Slide Number Placeholder 8"/>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68166929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5739577"/>
      </p:ext>
    </p:extLst>
  </p:cSld>
  <p:clrMapOvr>
    <a:masterClrMapping/>
  </p:clrMapOvr>
</p:sldLayout>
</file>

<file path=ppt/slideLayouts/slideLayout500.xml><?xml version="1.0" encoding="utf-8"?>
<p:sldLayout xmlns:a="http://schemas.openxmlformats.org/drawingml/2006/main" xmlns:r="http://schemas.openxmlformats.org/officeDocument/2006/relationships" xmlns:p="http://schemas.openxmlformats.org/presentationml/2006/main" userDrawn="1">
  <p:cSld name="8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8872637"/>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preserve="1" userDrawn="1">
  <p:cSld name="9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183747"/>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userDrawn="1">
  <p:cSld name="146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573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2876728662"/>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userDrawn="1">
  <p:cSld name="14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5176198"/>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userDrawn="1">
  <p:cSld name="8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583544"/>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userDrawn="1">
  <p:cSld name="14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2294882"/>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userDrawn="1">
  <p:cSld name="9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1380999"/>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preserve="1" userDrawn="1">
  <p:cSld name="9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5574585"/>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userDrawn="1">
  <p:cSld name="3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5" y="1997054"/>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644564215"/>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userDrawn="1">
  <p:cSld name="14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9715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0620356"/>
      </p:ext>
    </p:extLst>
  </p:cSld>
  <p:clrMapOvr>
    <a:masterClrMapping/>
  </p:clrMapOvr>
</p:sldLayout>
</file>

<file path=ppt/slideLayouts/slideLayout510.xml><?xml version="1.0" encoding="utf-8"?>
<p:sldLayout xmlns:a="http://schemas.openxmlformats.org/drawingml/2006/main" xmlns:r="http://schemas.openxmlformats.org/officeDocument/2006/relationships" xmlns:p="http://schemas.openxmlformats.org/presentationml/2006/main" userDrawn="1">
  <p:cSld name="8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00716098"/>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userDrawn="1">
  <p:cSld name="9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52052357"/>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preserve="1" userDrawn="1">
  <p:cSld name="9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0459850"/>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userDrawn="1">
  <p:cSld name="9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828627"/>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userDrawn="1">
  <p:cSld name="15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80335513"/>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userDrawn="1">
  <p:cSld name="9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3661509"/>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userDrawn="1">
  <p:cSld name="15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68319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319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2879070879"/>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userDrawn="1">
  <p:cSld name="15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2111888"/>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userDrawn="1">
  <p:cSld name="9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2464380"/>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preserve="1" userDrawn="1">
  <p:cSld name="9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988397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4739355"/>
      </p:ext>
    </p:extLst>
  </p:cSld>
  <p:clrMapOvr>
    <a:masterClrMapping/>
  </p:clrMapOvr>
</p:sldLayout>
</file>

<file path=ppt/slideLayouts/slideLayout520.xml><?xml version="1.0" encoding="utf-8"?>
<p:sldLayout xmlns:a="http://schemas.openxmlformats.org/drawingml/2006/main" xmlns:r="http://schemas.openxmlformats.org/officeDocument/2006/relationships" xmlns:p="http://schemas.openxmlformats.org/presentationml/2006/main" userDrawn="1">
  <p:cSld name="15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99" tIns="54721" rIns="109299" bIns="54721" anchor="ctr"/>
          <a:lstStyle/>
          <a:p>
            <a:pPr marL="0" marR="0" lvl="0" indent="0" algn="l" defTabSz="45715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45715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147068310"/>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userDrawn="1">
  <p:cSld name="3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54"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54"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54"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54"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54"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8" y="1997056"/>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556602477"/>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userDrawn="1">
  <p:cSld name="8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6826097"/>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userDrawn="1">
  <p:cSld name="15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5105779"/>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userDrawn="1">
  <p:cSld name="10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5335183"/>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preserve="1" userDrawn="1">
  <p:cSld name="9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9941105"/>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userDrawn="1">
  <p:cSld name="15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09" tIns="54691" rIns="109209" bIns="54691" anchor="ctr"/>
          <a:lstStyle/>
          <a:p>
            <a:pPr marL="0" marR="0" lvl="0" indent="0" algn="l" defTabSz="456518"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456518"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2311864847"/>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userDrawn="1">
  <p:cSld name="3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6518"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6518"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651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6518"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6518"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98" y="1997086"/>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090299278"/>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userDrawn="1">
  <p:cSld name="8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0988422"/>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userDrawn="1">
  <p:cSld name="15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90798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4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5850240"/>
      </p:ext>
    </p:extLst>
  </p:cSld>
  <p:clrMapOvr>
    <a:masterClrMapping/>
  </p:clrMapOvr>
</p:sldLayout>
</file>

<file path=ppt/slideLayouts/slideLayout530.xml><?xml version="1.0" encoding="utf-8"?>
<p:sldLayout xmlns:a="http://schemas.openxmlformats.org/drawingml/2006/main" xmlns:r="http://schemas.openxmlformats.org/officeDocument/2006/relationships" xmlns:p="http://schemas.openxmlformats.org/presentationml/2006/main" userDrawn="1">
  <p:cSld name="10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808459289"/>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preserve="1" userDrawn="1">
  <p:cSld name="9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5297897"/>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userDrawn="1">
  <p:cSld name="15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116" tIns="54660" rIns="109116" bIns="54660" anchor="ctr"/>
          <a:lstStyle/>
          <a:p>
            <a:pPr marL="0" marR="0" lvl="0" indent="0" algn="l" defTabSz="45715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45715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2219755959"/>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userDrawn="1">
  <p:cSld name="8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0926227"/>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userDrawn="1">
  <p:cSld name="15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3585199"/>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userDrawn="1">
  <p:cSld name="10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0431072"/>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preserve="1" userDrawn="1">
  <p:cSld name="10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8393348"/>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userDrawn="1">
  <p:cSld name="15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45715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45715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83777031"/>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userDrawn="1">
  <p:cSld name="3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54"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54"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54"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54"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54"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6" y="1997054"/>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1314889962"/>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userDrawn="1">
  <p:cSld name="9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75079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782525"/>
      </p:ext>
    </p:extLst>
  </p:cSld>
  <p:clrMapOvr>
    <a:masterClrMapping/>
  </p:clrMapOvr>
</p:sldLayout>
</file>

<file path=ppt/slideLayouts/slideLayout540.xml><?xml version="1.0" encoding="utf-8"?>
<p:sldLayout xmlns:a="http://schemas.openxmlformats.org/drawingml/2006/main" xmlns:r="http://schemas.openxmlformats.org/officeDocument/2006/relationships" xmlns:p="http://schemas.openxmlformats.org/presentationml/2006/main" userDrawn="1">
  <p:cSld name="9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217284"/>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userDrawn="1">
  <p:cSld name="16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2260914"/>
      </p:ext>
    </p:extLst>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preserve="1" userDrawn="1">
  <p:cSld name="10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50364"/>
      </p:ext>
    </p:extLst>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userDrawn="1">
  <p:cSld name="10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8180465"/>
      </p:ext>
    </p:extLst>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preserve="1" userDrawn="1">
  <p:cSld name="10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862989461"/>
      </p:ext>
    </p:extLst>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preserve="1" userDrawn="1">
  <p:cSld name="10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712538"/>
      </p:ext>
    </p:extLst>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preserve="1" userDrawn="1">
  <p:cSld name="26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431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914310"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91431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91431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91431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2162366702"/>
      </p:ext>
    </p:extLst>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userDrawn="1">
  <p:cSld name="9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355500"/>
      </p:ext>
    </p:extLst>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preserve="1" userDrawn="1">
  <p:cSld name="10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9001932"/>
      </p:ext>
    </p:extLst>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userDrawn="1">
  <p:cSld name="16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914310"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914310"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6507736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976"/>
            <a:ext cx="447676" cy="333433"/>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645851098"/>
      </p:ext>
    </p:extLst>
  </p:cSld>
  <p:clrMapOvr>
    <a:masterClrMapping/>
  </p:clrMapOvr>
</p:sldLayout>
</file>

<file path=ppt/slideLayouts/slideLayout550.xml><?xml version="1.0" encoding="utf-8"?>
<p:sldLayout xmlns:a="http://schemas.openxmlformats.org/drawingml/2006/main" xmlns:r="http://schemas.openxmlformats.org/officeDocument/2006/relationships" xmlns:p="http://schemas.openxmlformats.org/presentationml/2006/main" userDrawn="1">
  <p:cSld name="16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78944967"/>
      </p:ext>
    </p:extLst>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userDrawn="1">
  <p:cSld name="10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4304185"/>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userDrawn="1">
  <p:cSld name="16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964618"/>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userDrawn="1">
  <p:cSld name="9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7924222"/>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userDrawn="1">
  <p:cSld name="10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8721946"/>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preserve="1" userDrawn="1">
  <p:cSld name="10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099955"/>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userDrawn="1">
  <p:cSld name="3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514289"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514289" rtl="0" eaLnBrk="1" fontAlgn="auto" latinLnBrk="0" hangingPunct="1">
                <a:lnSpc>
                  <a:spcPct val="100000"/>
                </a:lnSpc>
                <a:spcBef>
                  <a:spcPts val="0"/>
                </a:spcBef>
                <a:spcAft>
                  <a:spcPts val="0"/>
                </a:spcAft>
                <a:buClrTx/>
                <a:buSzTx/>
                <a:buFontTx/>
                <a:buNone/>
                <a:tabLst/>
                <a:defRPr/>
              </a:pPr>
              <a:t>2024/11/8</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514289" rtl="0" eaLnBrk="1" fontAlgn="auto" latinLnBrk="0" hangingPunct="1">
              <a:lnSpc>
                <a:spcPct val="100000"/>
              </a:lnSpc>
              <a:spcBef>
                <a:spcPts val="0"/>
              </a:spcBef>
              <a:spcAft>
                <a:spcPts val="0"/>
              </a:spcAft>
              <a:buClrTx/>
              <a:buSzTx/>
              <a:buFontTx/>
              <a:buNone/>
              <a:tabLst/>
              <a:defRPr/>
            </a:pPr>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514289"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514289" rtl="0" eaLnBrk="1" fontAlgn="auto" latinLnBrk="0" hangingPunct="1">
                <a:lnSpc>
                  <a:spcPct val="100000"/>
                </a:lnSpc>
                <a:spcBef>
                  <a:spcPts val="0"/>
                </a:spcBef>
                <a:spcAft>
                  <a:spcPts val="0"/>
                </a:spcAft>
                <a:buClrTx/>
                <a:buSzTx/>
                <a:buFontTx/>
                <a:buNone/>
                <a:tabLst/>
                <a:defRPr/>
              </a:pPr>
              <a:t>‹#›</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9" y="1997057"/>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22582075"/>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preserve="1" userDrawn="1">
  <p:cSld name="27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334"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334"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334"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334"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334"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1446308977"/>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userDrawn="1">
  <p:cSld name="9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59950"/>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preserve="1" userDrawn="1">
  <p:cSld name="10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39379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2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9379475"/>
      </p:ext>
    </p:extLst>
  </p:cSld>
  <p:clrMapOvr>
    <a:masterClrMapping/>
  </p:clrMapOvr>
</p:sldLayout>
</file>

<file path=ppt/slideLayouts/slideLayout560.xml><?xml version="1.0" encoding="utf-8"?>
<p:sldLayout xmlns:a="http://schemas.openxmlformats.org/drawingml/2006/main" xmlns:r="http://schemas.openxmlformats.org/officeDocument/2006/relationships" xmlns:p="http://schemas.openxmlformats.org/presentationml/2006/main" userDrawn="1">
  <p:cSld name="16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685715"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15"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847304801"/>
      </p:ext>
    </p:extLst>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userDrawn="1">
  <p:cSld name="16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7205907"/>
      </p:ext>
    </p:extLst>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userDrawn="1">
  <p:cSld name="10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8904456"/>
      </p:ext>
    </p:extLst>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preserve="1" userDrawn="1">
  <p:cSld name="28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334"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334"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334"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334"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334"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959998697"/>
      </p:ext>
    </p:extLst>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userDrawn="1">
  <p:cSld name="9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6990752"/>
      </p:ext>
    </p:extLst>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preserve="1" userDrawn="1">
  <p:cSld name="10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095776"/>
      </p:ext>
    </p:extLst>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userDrawn="1">
  <p:cSld name="166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326" tIns="54730" rIns="109326" bIns="54730" anchor="ctr"/>
          <a:lstStyle/>
          <a:p>
            <a:pPr marL="0" marR="0" lvl="0" indent="0" algn="l" defTabSz="68333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33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4073916587"/>
      </p:ext>
    </p:extLst>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userDrawn="1">
  <p:cSld name="16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8833720"/>
      </p:ext>
    </p:extLst>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userDrawn="1">
  <p:cSld name="10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7737975"/>
      </p:ext>
    </p:extLst>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17930" y="30"/>
            <a:ext cx="9161930" cy="5153585"/>
          </a:xfrm>
          <a:prstGeom prst="rect">
            <a:avLst/>
          </a:prstGeom>
        </p:spPr>
      </p:pic>
      <p:sp>
        <p:nvSpPr>
          <p:cNvPr id="8" name="标题 1"/>
          <p:cNvSpPr>
            <a:spLocks noGrp="1"/>
          </p:cNvSpPr>
          <p:nvPr>
            <p:ph type="ctrTitle"/>
          </p:nvPr>
        </p:nvSpPr>
        <p:spPr>
          <a:xfrm>
            <a:off x="436913" y="1999023"/>
            <a:ext cx="8249771" cy="968189"/>
          </a:xfrm>
          <a:prstGeom prst="rect">
            <a:avLst/>
          </a:prstGeom>
        </p:spPr>
        <p:txBody>
          <a:bodyPr anchor="ctr">
            <a:normAutofit/>
          </a:bodyPr>
          <a:lstStyle>
            <a:lvl1pPr algn="ctr">
              <a:defRPr sz="33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9" name="副标题 2"/>
          <p:cNvSpPr>
            <a:spLocks noGrp="1"/>
          </p:cNvSpPr>
          <p:nvPr>
            <p:ph type="subTitle" idx="1" hasCustomPrompt="1"/>
          </p:nvPr>
        </p:nvSpPr>
        <p:spPr>
          <a:xfrm>
            <a:off x="1132657" y="3058559"/>
            <a:ext cx="6858000" cy="647169"/>
          </a:xfrm>
          <a:prstGeom prst="rect">
            <a:avLst/>
          </a:prstGeom>
        </p:spPr>
        <p:txBody>
          <a:bodyPr anchor="ctr">
            <a:normAutofit/>
          </a:bodyPr>
          <a:lstStyle>
            <a:lvl1pPr marL="0" indent="0" algn="ctr">
              <a:buNone/>
              <a:defRPr sz="1800">
                <a:solidFill>
                  <a:srgbClr val="00B2BC"/>
                </a:solidFill>
                <a:latin typeface="微软雅黑" panose="020B0503020204020204" pitchFamily="34" charset="-122"/>
                <a:ea typeface="微软雅黑" panose="020B0503020204020204" pitchFamily="34" charset="-122"/>
              </a:defRPr>
            </a:lvl1pPr>
            <a:lvl2pPr marL="341576" indent="0" algn="ctr">
              <a:buNone/>
              <a:defRPr sz="1500"/>
            </a:lvl2pPr>
            <a:lvl3pPr marL="683158" indent="0" algn="ctr">
              <a:buNone/>
              <a:defRPr sz="1400"/>
            </a:lvl3pPr>
            <a:lvl4pPr marL="1025372" indent="0" algn="ctr">
              <a:buNone/>
              <a:defRPr sz="1200"/>
            </a:lvl4pPr>
            <a:lvl5pPr marL="1366951" indent="0" algn="ctr">
              <a:buNone/>
              <a:defRPr sz="1200"/>
            </a:lvl5pPr>
            <a:lvl6pPr marL="1708532" indent="0" algn="ctr">
              <a:buNone/>
              <a:defRPr sz="1200"/>
            </a:lvl6pPr>
            <a:lvl7pPr marL="2050109" indent="0" algn="ctr">
              <a:buNone/>
              <a:defRPr sz="1200"/>
            </a:lvl7pPr>
            <a:lvl8pPr marL="2391686" indent="0" algn="ctr">
              <a:buNone/>
              <a:defRPr sz="1200"/>
            </a:lvl8pPr>
            <a:lvl9pPr marL="2733267" indent="0" algn="ctr">
              <a:buNone/>
              <a:defRPr sz="1200"/>
            </a:lvl9pPr>
          </a:lstStyle>
          <a:p>
            <a:r>
              <a:rPr lang="zh-CN" altLang="en-US" dirty="0"/>
              <a:t>单击以编辑母版副标题样式</a:t>
            </a:r>
          </a:p>
        </p:txBody>
      </p:sp>
      <p:pic>
        <p:nvPicPr>
          <p:cNvPr id="13" name="图形 12"/>
          <p:cNvPicPr>
            <a:picLocks noChangeAspect="1"/>
          </p:cNvPicPr>
          <p:nvPr userDrawn="1"/>
        </p:nvPicPr>
        <p:blipFill rotWithShape="1">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rcRect/>
          <a:stretch>
            <a:fillRect/>
          </a:stretch>
        </p:blipFill>
        <p:spPr>
          <a:xfrm>
            <a:off x="62129" y="226442"/>
            <a:ext cx="780089" cy="531258"/>
          </a:xfrm>
          <a:prstGeom prst="rect">
            <a:avLst/>
          </a:prstGeom>
        </p:spPr>
      </p:pic>
    </p:spTree>
    <p:extLst>
      <p:ext uri="{BB962C8B-B14F-4D97-AF65-F5344CB8AC3E}">
        <p14:creationId xmlns:p14="http://schemas.microsoft.com/office/powerpoint/2010/main" val="29797697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6992141"/>
      </p:ext>
    </p:extLst>
  </p:cSld>
  <p:clrMapOvr>
    <a:masterClrMapping/>
  </p:clrMapOvr>
</p:sldLayout>
</file>

<file path=ppt/slideLayouts/slideLayout570.xml><?xml version="1.0" encoding="utf-8"?>
<p:sldLayout xmlns:a="http://schemas.openxmlformats.org/drawingml/2006/main" xmlns:r="http://schemas.openxmlformats.org/officeDocument/2006/relationships" xmlns:p="http://schemas.openxmlformats.org/presentationml/2006/main" preserve="1" userDrawn="1">
  <p:cSld name="168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4"/>
            <a:ext cx="2057400" cy="273844"/>
          </a:xfrm>
          <a:prstGeom prst="rect">
            <a:avLst/>
          </a:prstGeom>
        </p:spPr>
        <p:txBody>
          <a:bodyPr/>
          <a:lstStyle/>
          <a:p>
            <a:pPr marL="0" marR="0" lvl="0" indent="0" algn="l" defTabSz="685698"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698"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pPr marL="0" marR="0" lvl="0" indent="0" algn="ctr" defTabSz="685698"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pPr marL="0" marR="0" lvl="0" indent="0" algn="r" defTabSz="685698"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698"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7" name="图片 6"/>
          <p:cNvPicPr>
            <a:picLocks noChangeAspect="1"/>
          </p:cNvPicPr>
          <p:nvPr userDrawn="1"/>
        </p:nvPicPr>
        <p:blipFill>
          <a:blip r:embed="rId2" cstate="screen"/>
          <a:stretch>
            <a:fillRect/>
          </a:stretch>
        </p:blipFill>
        <p:spPr>
          <a:xfrm>
            <a:off x="0" y="413739"/>
            <a:ext cx="8959042" cy="220832"/>
          </a:xfrm>
          <a:prstGeom prst="rect">
            <a:avLst/>
          </a:prstGeom>
        </p:spPr>
      </p:pic>
      <p:sp>
        <p:nvSpPr>
          <p:cNvPr id="11" name="标题 1"/>
          <p:cNvSpPr>
            <a:spLocks noGrp="1"/>
          </p:cNvSpPr>
          <p:nvPr>
            <p:ph type="title"/>
          </p:nvPr>
        </p:nvSpPr>
        <p:spPr>
          <a:xfrm>
            <a:off x="112793" y="119269"/>
            <a:ext cx="7886700" cy="327992"/>
          </a:xfrm>
          <a:prstGeom prst="rect">
            <a:avLst/>
          </a:prstGeom>
        </p:spPr>
        <p:txBody>
          <a:bodyPr>
            <a:normAutofit/>
          </a:bodyPr>
          <a:lstStyle>
            <a:lvl1pPr>
              <a:defRPr sz="1500" b="1">
                <a:latin typeface="微软雅黑" panose="020B0503020204020204" pitchFamily="34" charset="-122"/>
                <a:ea typeface="微软雅黑" panose="020B0503020204020204" pitchFamily="34" charset="-122"/>
              </a:defRPr>
            </a:lvl1pPr>
          </a:lstStyle>
          <a:p>
            <a:r>
              <a:rPr kumimoji="1" lang="zh-CN" altLang="en-US" dirty="0"/>
              <a:t>单击此处编辑母版标题样式</a:t>
            </a:r>
          </a:p>
        </p:txBody>
      </p:sp>
    </p:spTree>
    <p:extLst>
      <p:ext uri="{BB962C8B-B14F-4D97-AF65-F5344CB8AC3E}">
        <p14:creationId xmlns:p14="http://schemas.microsoft.com/office/powerpoint/2010/main" val="2559233476"/>
      </p:ext>
    </p:extLst>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preserve="1" userDrawn="1">
  <p:cSld name="5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2593554"/>
      </p:ext>
    </p:extLst>
  </p:cSld>
  <p:clrMapOvr>
    <a:masterClrMapping/>
  </p:clrMapOvr>
</p:sldLayout>
</file>

<file path=ppt/slideLayouts/slideLayout572.xml><?xml version="1.0" encoding="utf-8"?>
<p:sldLayout xmlns:a="http://schemas.openxmlformats.org/drawingml/2006/main" xmlns:r="http://schemas.openxmlformats.org/officeDocument/2006/relationships" xmlns:p="http://schemas.openxmlformats.org/presentationml/2006/main" preserve="1" userDrawn="1">
  <p:cSld name="12_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userDrawn="1"/>
        </p:nvSpPr>
        <p:spPr>
          <a:xfrm>
            <a:off x="9119" y="520931"/>
            <a:ext cx="9144000" cy="599894"/>
          </a:xfrm>
          <a:prstGeom prst="rect">
            <a:avLst/>
          </a:prstGeom>
          <a:noFill/>
        </p:spPr>
        <p:txBody>
          <a:bodyPr wrap="square" lIns="91172" tIns="45586" rIns="91172" bIns="45586">
            <a:spAutoFit/>
          </a:bodyPr>
          <a:lstStyle/>
          <a:p>
            <a:pPr marL="0" marR="0" lvl="0" indent="0" algn="ctr" defTabSz="683158" rtl="0" eaLnBrk="1" fontAlgn="auto" latinLnBrk="0" hangingPunct="1">
              <a:lnSpc>
                <a:spcPct val="100000"/>
              </a:lnSpc>
              <a:spcBef>
                <a:spcPts val="0"/>
              </a:spcBef>
              <a:spcAft>
                <a:spcPts val="0"/>
              </a:spcAft>
              <a:buClrTx/>
              <a:buSzTx/>
              <a:buFontTx/>
              <a:buNone/>
              <a:tabLst/>
              <a:defRPr/>
            </a:pPr>
            <a:r>
              <a:rPr kumimoji="0" lang="zh-CN" altLang="en-US" sz="3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目 录</a:t>
            </a:r>
            <a:endParaRPr kumimoji="0" lang="en-US" altLang="zh-CN" sz="3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240792158"/>
      </p:ext>
    </p:extLst>
  </p:cSld>
  <p:clrMapOvr>
    <a:masterClrMapping/>
  </p:clrMapOvr>
</p:sldLayout>
</file>

<file path=ppt/slideLayouts/slideLayout573.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698"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698"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698"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698"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698"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603" y="1997191"/>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4293766317"/>
      </p:ext>
    </p:extLst>
  </p:cSld>
  <p:clrMapOvr>
    <a:masterClrMapping/>
  </p:clrMapOvr>
</p:sldLayout>
</file>

<file path=ppt/slideLayouts/slideLayout574.xml><?xml version="1.0" encoding="utf-8"?>
<p:sldLayout xmlns:a="http://schemas.openxmlformats.org/drawingml/2006/main" xmlns:r="http://schemas.openxmlformats.org/officeDocument/2006/relationships" xmlns:p="http://schemas.openxmlformats.org/presentationml/2006/main" userDrawn="1">
  <p:cSld name="9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59036051"/>
      </p:ext>
    </p:extLst>
  </p:cSld>
  <p:clrMapOvr>
    <a:masterClrMapping/>
  </p:clrMapOvr>
</p:sldLayout>
</file>

<file path=ppt/slideLayouts/slideLayout575.xml><?xml version="1.0" encoding="utf-8"?>
<p:sldLayout xmlns:a="http://schemas.openxmlformats.org/drawingml/2006/main" xmlns:r="http://schemas.openxmlformats.org/officeDocument/2006/relationships" xmlns:p="http://schemas.openxmlformats.org/presentationml/2006/main" userDrawn="1">
  <p:cSld name="16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3221498"/>
      </p:ext>
    </p:extLst>
  </p:cSld>
  <p:clrMapOvr>
    <a:masterClrMapping/>
  </p:clrMapOvr>
</p:sldLayout>
</file>

<file path=ppt/slideLayouts/slideLayout576.xml><?xml version="1.0" encoding="utf-8"?>
<p:sldLayout xmlns:a="http://schemas.openxmlformats.org/drawingml/2006/main" xmlns:r="http://schemas.openxmlformats.org/officeDocument/2006/relationships" xmlns:p="http://schemas.openxmlformats.org/presentationml/2006/main" preserve="1" userDrawn="1">
  <p:cSld name="10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6406497"/>
      </p:ext>
    </p:extLst>
  </p:cSld>
  <p:clrMapOvr>
    <a:masterClrMapping/>
  </p:clrMapOvr>
</p:sldLayout>
</file>

<file path=ppt/slideLayouts/slideLayout577.xml><?xml version="1.0" encoding="utf-8"?>
<p:sldLayout xmlns:a="http://schemas.openxmlformats.org/drawingml/2006/main" xmlns:r="http://schemas.openxmlformats.org/officeDocument/2006/relationships" xmlns:p="http://schemas.openxmlformats.org/presentationml/2006/main" preserve="1" userDrawn="1">
  <p:cSld name="10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442023"/>
      </p:ext>
    </p:extLst>
  </p:cSld>
  <p:clrMapOvr>
    <a:masterClrMapping/>
  </p:clrMapOvr>
</p:sldLayout>
</file>

<file path=ppt/slideLayouts/slideLayout578.xml><?xml version="1.0" encoding="utf-8"?>
<p:sldLayout xmlns:a="http://schemas.openxmlformats.org/drawingml/2006/main" xmlns:r="http://schemas.openxmlformats.org/officeDocument/2006/relationships" xmlns:p="http://schemas.openxmlformats.org/presentationml/2006/main" userDrawn="1">
  <p:cSld name="9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0866323"/>
      </p:ext>
    </p:extLst>
  </p:cSld>
  <p:clrMapOvr>
    <a:masterClrMapping/>
  </p:clrMapOvr>
</p:sldLayout>
</file>

<file path=ppt/slideLayouts/slideLayout579.xml><?xml version="1.0" encoding="utf-8"?>
<p:sldLayout xmlns:a="http://schemas.openxmlformats.org/drawingml/2006/main" xmlns:r="http://schemas.openxmlformats.org/officeDocument/2006/relationships" xmlns:p="http://schemas.openxmlformats.org/presentationml/2006/main" userDrawn="1">
  <p:cSld name="17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056640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228391448"/>
      </p:ext>
    </p:extLst>
  </p:cSld>
  <p:clrMapOvr>
    <a:masterClrMapping/>
  </p:clrMapOvr>
</p:sldLayout>
</file>

<file path=ppt/slideLayouts/slideLayout580.xml><?xml version="1.0" encoding="utf-8"?>
<p:sldLayout xmlns:a="http://schemas.openxmlformats.org/drawingml/2006/main" xmlns:r="http://schemas.openxmlformats.org/officeDocument/2006/relationships" xmlns:p="http://schemas.openxmlformats.org/presentationml/2006/main" preserve="1" userDrawn="1">
  <p:cSld name="10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0573793"/>
      </p:ext>
    </p:extLst>
  </p:cSld>
  <p:clrMapOvr>
    <a:masterClrMapping/>
  </p:clrMapOvr>
</p:sldLayout>
</file>

<file path=ppt/slideLayouts/slideLayout581.xml><?xml version="1.0" encoding="utf-8"?>
<p:sldLayout xmlns:a="http://schemas.openxmlformats.org/drawingml/2006/main" xmlns:r="http://schemas.openxmlformats.org/officeDocument/2006/relationships" xmlns:p="http://schemas.openxmlformats.org/presentationml/2006/main" userDrawn="1">
  <p:cSld name="11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6664538"/>
      </p:ext>
    </p:extLst>
  </p:cSld>
  <p:clrMapOvr>
    <a:masterClrMapping/>
  </p:clrMapOvr>
</p:sldLayout>
</file>

<file path=ppt/slideLayouts/slideLayout582.xml><?xml version="1.0" encoding="utf-8"?>
<p:sldLayout xmlns:a="http://schemas.openxmlformats.org/drawingml/2006/main" xmlns:r="http://schemas.openxmlformats.org/officeDocument/2006/relationships" xmlns:p="http://schemas.openxmlformats.org/presentationml/2006/main" preserve="1" userDrawn="1">
  <p:cSld name="29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341426"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341426"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341426"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341426"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341426"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535156642"/>
      </p:ext>
    </p:extLst>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userDrawn="1">
  <p:cSld name="9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54298138"/>
      </p:ext>
    </p:extLst>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preserve="1" userDrawn="1">
  <p:cSld name="10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709340"/>
      </p:ext>
    </p:extLst>
  </p:cSld>
  <p:clrMapOvr>
    <a:masterClrMapping/>
  </p:clrMapOvr>
</p:sldLayout>
</file>

<file path=ppt/slideLayouts/slideLayout585.xml><?xml version="1.0" encoding="utf-8"?>
<p:sldLayout xmlns:a="http://schemas.openxmlformats.org/drawingml/2006/main" xmlns:r="http://schemas.openxmlformats.org/officeDocument/2006/relationships" xmlns:p="http://schemas.openxmlformats.org/presentationml/2006/main" userDrawn="1">
  <p:cSld name="17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462"/>
            <a:ext cx="447676" cy="333457"/>
          </a:xfrm>
          <a:prstGeom prst="rect">
            <a:avLst/>
          </a:prstGeom>
          <a:noFill/>
        </p:spPr>
        <p:txBody>
          <a:bodyPr lIns="109302" tIns="54722" rIns="109302" bIns="54722" anchor="ctr"/>
          <a:lstStyle/>
          <a:p>
            <a:pPr marL="0" marR="0" lvl="0" indent="0" algn="l" defTabSz="68333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33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555185968"/>
      </p:ext>
    </p:extLst>
  </p:cSld>
  <p:clrMapOvr>
    <a:masterClrMapping/>
  </p:clrMapOvr>
</p:sldLayout>
</file>

<file path=ppt/slideLayouts/slideLayout586.xml><?xml version="1.0" encoding="utf-8"?>
<p:sldLayout xmlns:a="http://schemas.openxmlformats.org/drawingml/2006/main" xmlns:r="http://schemas.openxmlformats.org/officeDocument/2006/relationships" xmlns:p="http://schemas.openxmlformats.org/presentationml/2006/main" userDrawn="1">
  <p:cSld name="17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5639395"/>
      </p:ext>
    </p:extLst>
  </p:cSld>
  <p:clrMapOvr>
    <a:masterClrMapping/>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userDrawn="1">
  <p:cSld name="11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1155071"/>
      </p:ext>
    </p:extLst>
  </p:cSld>
  <p:clrMapOvr>
    <a:masterClrMapping/>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userDrawn="1">
  <p:cSld name="9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2560586"/>
      </p:ext>
    </p:extLst>
  </p:cSld>
  <p:clrMapOvr>
    <a:masterClrMapping/>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userDrawn="1">
  <p:cSld name="17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105299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9791103"/>
      </p:ext>
    </p:extLst>
  </p:cSld>
  <p:clrMapOvr>
    <a:masterClrMapping/>
  </p:clrMapOvr>
</p:sldLayout>
</file>

<file path=ppt/slideLayouts/slideLayout590.xml><?xml version="1.0" encoding="utf-8"?>
<p:sldLayout xmlns:a="http://schemas.openxmlformats.org/drawingml/2006/main" xmlns:r="http://schemas.openxmlformats.org/officeDocument/2006/relationships" xmlns:p="http://schemas.openxmlformats.org/presentationml/2006/main" preserve="1" userDrawn="1">
  <p:cSld name="11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6362243"/>
      </p:ext>
    </p:extLst>
  </p:cSld>
  <p:clrMapOvr>
    <a:masterClrMapping/>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preserve="1" userDrawn="1">
  <p:cSld name="11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871433923"/>
      </p:ext>
    </p:extLst>
  </p:cSld>
  <p:clrMapOvr>
    <a:masterClrMapping/>
  </p:clrMapOvr>
</p:sldLayout>
</file>

<file path=ppt/slideLayouts/slideLayout592.xml><?xml version="1.0" encoding="utf-8"?>
<p:sldLayout xmlns:a="http://schemas.openxmlformats.org/drawingml/2006/main" xmlns:r="http://schemas.openxmlformats.org/officeDocument/2006/relationships" xmlns:p="http://schemas.openxmlformats.org/presentationml/2006/main" userDrawn="1">
  <p:cSld name="10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4022944"/>
      </p:ext>
    </p:extLst>
  </p:cSld>
  <p:clrMapOvr>
    <a:masterClrMapping/>
  </p:clrMapOvr>
</p:sldLayout>
</file>

<file path=ppt/slideLayouts/slideLayout593.xml><?xml version="1.0" encoding="utf-8"?>
<p:sldLayout xmlns:a="http://schemas.openxmlformats.org/drawingml/2006/main" xmlns:r="http://schemas.openxmlformats.org/officeDocument/2006/relationships" xmlns:p="http://schemas.openxmlformats.org/presentationml/2006/main" userDrawn="1">
  <p:cSld name="17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7164649"/>
      </p:ext>
    </p:extLst>
  </p:cSld>
  <p:clrMapOvr>
    <a:masterClrMapping/>
  </p:clrMapOvr>
</p:sldLayout>
</file>

<file path=ppt/slideLayouts/slideLayout594.xml><?xml version="1.0" encoding="utf-8"?>
<p:sldLayout xmlns:a="http://schemas.openxmlformats.org/drawingml/2006/main" xmlns:r="http://schemas.openxmlformats.org/officeDocument/2006/relationships" xmlns:p="http://schemas.openxmlformats.org/presentationml/2006/main" preserve="1" userDrawn="1">
  <p:cSld name="11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816210673"/>
      </p:ext>
    </p:extLst>
  </p:cSld>
  <p:clrMapOvr>
    <a:masterClrMapping/>
  </p:clrMapOvr>
</p:sldLayout>
</file>

<file path=ppt/slideLayouts/slideLayout595.xml><?xml version="1.0" encoding="utf-8"?>
<p:sldLayout xmlns:a="http://schemas.openxmlformats.org/drawingml/2006/main" xmlns:r="http://schemas.openxmlformats.org/officeDocument/2006/relationships" xmlns:p="http://schemas.openxmlformats.org/presentationml/2006/main" userDrawn="1">
  <p:cSld name="17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973"/>
            <a:ext cx="447676" cy="333433"/>
          </a:xfrm>
          <a:prstGeom prst="rect">
            <a:avLst/>
          </a:prstGeom>
          <a:noFill/>
        </p:spPr>
        <p:txBody>
          <a:bodyPr lIns="109728" tIns="54864" rIns="109728" bIns="54864" anchor="ctr"/>
          <a:lstStyle/>
          <a:p>
            <a:pPr marL="0" marR="0" lvl="0" indent="0" algn="l" defTabSz="685715"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15"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602446675"/>
      </p:ext>
    </p:extLst>
  </p:cSld>
  <p:clrMapOvr>
    <a:masterClrMapping/>
  </p:clrMapOvr>
</p:sldLayout>
</file>

<file path=ppt/slideLayouts/slideLayout596.xml><?xml version="1.0" encoding="utf-8"?>
<p:sldLayout xmlns:a="http://schemas.openxmlformats.org/drawingml/2006/main" xmlns:r="http://schemas.openxmlformats.org/officeDocument/2006/relationships" xmlns:p="http://schemas.openxmlformats.org/presentationml/2006/main" userDrawn="1">
  <p:cSld name="11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7310354"/>
      </p:ext>
    </p:extLst>
  </p:cSld>
  <p:clrMapOvr>
    <a:masterClrMapping/>
  </p:clrMapOvr>
</p:sldLayout>
</file>

<file path=ppt/slideLayouts/slideLayout597.xml><?xml version="1.0" encoding="utf-8"?>
<p:sldLayout xmlns:a="http://schemas.openxmlformats.org/drawingml/2006/main" xmlns:r="http://schemas.openxmlformats.org/officeDocument/2006/relationships" xmlns:p="http://schemas.openxmlformats.org/presentationml/2006/main" userDrawn="1">
  <p:cSld name="11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3335941"/>
      </p:ext>
    </p:extLst>
  </p:cSld>
  <p:clrMapOvr>
    <a:masterClrMapping/>
  </p:clrMapOvr>
</p:sldLayout>
</file>

<file path=ppt/slideLayouts/slideLayout598.xml><?xml version="1.0" encoding="utf-8"?>
<p:sldLayout xmlns:a="http://schemas.openxmlformats.org/drawingml/2006/main" xmlns:r="http://schemas.openxmlformats.org/officeDocument/2006/relationships" xmlns:p="http://schemas.openxmlformats.org/presentationml/2006/main" preserve="1" userDrawn="1">
  <p:cSld name="30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5715"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15"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715"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715"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15"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448571771"/>
      </p:ext>
    </p:extLst>
  </p:cSld>
  <p:clrMapOvr>
    <a:masterClrMapping/>
  </p:clrMapOvr>
</p:sldLayout>
</file>

<file path=ppt/slideLayouts/slideLayout599.xml><?xml version="1.0" encoding="utf-8"?>
<p:sldLayout xmlns:a="http://schemas.openxmlformats.org/drawingml/2006/main" xmlns:r="http://schemas.openxmlformats.org/officeDocument/2006/relationships" xmlns:p="http://schemas.openxmlformats.org/presentationml/2006/main" userDrawn="1">
  <p:cSld name="10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5039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Slide Number Placeholder 4"/>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37384358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984318924"/>
      </p:ext>
    </p:extLst>
  </p:cSld>
  <p:clrMapOvr>
    <a:masterClrMapping/>
  </p:clrMapOvr>
</p:sldLayout>
</file>

<file path=ppt/slideLayouts/slideLayout600.xml><?xml version="1.0" encoding="utf-8"?>
<p:sldLayout xmlns:a="http://schemas.openxmlformats.org/drawingml/2006/main" xmlns:r="http://schemas.openxmlformats.org/officeDocument/2006/relationships" xmlns:p="http://schemas.openxmlformats.org/presentationml/2006/main" preserve="1" userDrawn="1">
  <p:cSld name="11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662545"/>
      </p:ext>
    </p:extLst>
  </p:cSld>
  <p:clrMapOvr>
    <a:masterClrMapping/>
  </p:clrMapOvr>
</p:sldLayout>
</file>

<file path=ppt/slideLayouts/slideLayout601.xml><?xml version="1.0" encoding="utf-8"?>
<p:sldLayout xmlns:a="http://schemas.openxmlformats.org/drawingml/2006/main" xmlns:r="http://schemas.openxmlformats.org/officeDocument/2006/relationships" xmlns:p="http://schemas.openxmlformats.org/presentationml/2006/main" userDrawn="1">
  <p:cSld name="176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685715"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15"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926301403"/>
      </p:ext>
    </p:extLst>
  </p:cSld>
  <p:clrMapOvr>
    <a:masterClrMapping/>
  </p:clrMapOvr>
</p:sldLayout>
</file>

<file path=ppt/slideLayouts/slideLayout602.xml><?xml version="1.0" encoding="utf-8"?>
<p:sldLayout xmlns:a="http://schemas.openxmlformats.org/drawingml/2006/main" xmlns:r="http://schemas.openxmlformats.org/officeDocument/2006/relationships" xmlns:p="http://schemas.openxmlformats.org/presentationml/2006/main" userDrawn="1">
  <p:cSld name="17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0856220"/>
      </p:ext>
    </p:extLst>
  </p:cSld>
  <p:clrMapOvr>
    <a:masterClrMapping/>
  </p:clrMapOvr>
</p:sldLayout>
</file>

<file path=ppt/slideLayouts/slideLayout603.xml><?xml version="1.0" encoding="utf-8"?>
<p:sldLayout xmlns:a="http://schemas.openxmlformats.org/drawingml/2006/main" xmlns:r="http://schemas.openxmlformats.org/officeDocument/2006/relationships" xmlns:p="http://schemas.openxmlformats.org/presentationml/2006/main" userDrawn="1">
  <p:cSld name="10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39283914"/>
      </p:ext>
    </p:extLst>
  </p:cSld>
  <p:clrMapOvr>
    <a:masterClrMapping/>
  </p:clrMapOvr>
</p:sldLayout>
</file>

<file path=ppt/slideLayouts/slideLayout604.xml><?xml version="1.0" encoding="utf-8"?>
<p:sldLayout xmlns:a="http://schemas.openxmlformats.org/drawingml/2006/main" xmlns:r="http://schemas.openxmlformats.org/officeDocument/2006/relationships" xmlns:p="http://schemas.openxmlformats.org/presentationml/2006/main" userDrawn="1">
  <p:cSld name="17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025331"/>
      </p:ext>
    </p:extLst>
  </p:cSld>
  <p:clrMapOvr>
    <a:masterClrMapping/>
  </p:clrMapOvr>
</p:sldLayout>
</file>

<file path=ppt/slideLayouts/slideLayout605.xml><?xml version="1.0" encoding="utf-8"?>
<p:sldLayout xmlns:a="http://schemas.openxmlformats.org/drawingml/2006/main" xmlns:r="http://schemas.openxmlformats.org/officeDocument/2006/relationships" xmlns:p="http://schemas.openxmlformats.org/presentationml/2006/main" userDrawn="1">
  <p:cSld name="11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068949"/>
      </p:ext>
    </p:extLst>
  </p:cSld>
  <p:clrMapOvr>
    <a:masterClrMapping/>
  </p:clrMapOvr>
</p:sldLayout>
</file>

<file path=ppt/slideLayouts/slideLayout606.xml><?xml version="1.0" encoding="utf-8"?>
<p:sldLayout xmlns:a="http://schemas.openxmlformats.org/drawingml/2006/main" xmlns:r="http://schemas.openxmlformats.org/officeDocument/2006/relationships" xmlns:p="http://schemas.openxmlformats.org/presentationml/2006/main" preserve="1" userDrawn="1">
  <p:cSld name="11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01354"/>
      </p:ext>
    </p:extLst>
  </p:cSld>
  <p:clrMapOvr>
    <a:masterClrMapping/>
  </p:clrMapOvr>
</p:sldLayout>
</file>

<file path=ppt/slideLayouts/slideLayout607.xml><?xml version="1.0" encoding="utf-8"?>
<p:sldLayout xmlns:a="http://schemas.openxmlformats.org/drawingml/2006/main" xmlns:r="http://schemas.openxmlformats.org/officeDocument/2006/relationships" xmlns:p="http://schemas.openxmlformats.org/presentationml/2006/main" userDrawn="1">
  <p:cSld name="37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15"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15"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15"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15"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15"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6" y="1997055"/>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61605115"/>
      </p:ext>
    </p:extLst>
  </p:cSld>
  <p:clrMapOvr>
    <a:masterClrMapping/>
  </p:clrMapOvr>
</p:sldLayout>
</file>

<file path=ppt/slideLayouts/slideLayout608.xml><?xml version="1.0" encoding="utf-8"?>
<p:sldLayout xmlns:a="http://schemas.openxmlformats.org/drawingml/2006/main" xmlns:r="http://schemas.openxmlformats.org/officeDocument/2006/relationships" xmlns:p="http://schemas.openxmlformats.org/presentationml/2006/main" userDrawn="1">
  <p:cSld name="17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3194606"/>
      </p:ext>
    </p:extLst>
  </p:cSld>
  <p:clrMapOvr>
    <a:masterClrMapping/>
  </p:clrMapOvr>
</p:sldLayout>
</file>

<file path=ppt/slideLayouts/slideLayout609.xml><?xml version="1.0" encoding="utf-8"?>
<p:sldLayout xmlns:a="http://schemas.openxmlformats.org/drawingml/2006/main" xmlns:r="http://schemas.openxmlformats.org/officeDocument/2006/relationships" xmlns:p="http://schemas.openxmlformats.org/presentationml/2006/main" userDrawn="1">
  <p:cSld name="10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21862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4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354256231"/>
      </p:ext>
    </p:extLst>
  </p:cSld>
  <p:clrMapOvr>
    <a:masterClrMapping/>
  </p:clrMapOvr>
</p:sldLayout>
</file>

<file path=ppt/slideLayouts/slideLayout610.xml><?xml version="1.0" encoding="utf-8"?>
<p:sldLayout xmlns:a="http://schemas.openxmlformats.org/drawingml/2006/main" xmlns:r="http://schemas.openxmlformats.org/officeDocument/2006/relationships" xmlns:p="http://schemas.openxmlformats.org/presentationml/2006/main" userDrawn="1">
  <p:cSld name="11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1703374"/>
      </p:ext>
    </p:extLst>
  </p:cSld>
  <p:clrMapOvr>
    <a:masterClrMapping/>
  </p:clrMapOvr>
</p:sldLayout>
</file>

<file path=ppt/slideLayouts/slideLayout611.xml><?xml version="1.0" encoding="utf-8"?>
<p:sldLayout xmlns:a="http://schemas.openxmlformats.org/drawingml/2006/main" xmlns:r="http://schemas.openxmlformats.org/officeDocument/2006/relationships" xmlns:p="http://schemas.openxmlformats.org/presentationml/2006/main" preserve="1" userDrawn="1">
  <p:cSld name="11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322253"/>
      </p:ext>
    </p:extLst>
  </p:cSld>
  <p:clrMapOvr>
    <a:masterClrMapping/>
  </p:clrMapOvr>
</p:sldLayout>
</file>

<file path=ppt/slideLayouts/slideLayout612.xml><?xml version="1.0" encoding="utf-8"?>
<p:sldLayout xmlns:a="http://schemas.openxmlformats.org/drawingml/2006/main" xmlns:r="http://schemas.openxmlformats.org/officeDocument/2006/relationships" xmlns:p="http://schemas.openxmlformats.org/presentationml/2006/main" userDrawn="1">
  <p:cSld name="11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6286696"/>
      </p:ext>
    </p:extLst>
  </p:cSld>
  <p:clrMapOvr>
    <a:masterClrMapping/>
  </p:clrMapOvr>
</p:sldLayout>
</file>

<file path=ppt/slideLayouts/slideLayout613.xml><?xml version="1.0" encoding="utf-8"?>
<p:sldLayout xmlns:a="http://schemas.openxmlformats.org/drawingml/2006/main" xmlns:r="http://schemas.openxmlformats.org/officeDocument/2006/relationships" xmlns:p="http://schemas.openxmlformats.org/presentationml/2006/main" userDrawn="1">
  <p:cSld name="18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7309368"/>
      </p:ext>
    </p:extLst>
  </p:cSld>
  <p:clrMapOvr>
    <a:masterClrMapping/>
  </p:clrMapOvr>
</p:sldLayout>
</file>

<file path=ppt/slideLayouts/slideLayout614.xml><?xml version="1.0" encoding="utf-8"?>
<p:sldLayout xmlns:a="http://schemas.openxmlformats.org/drawingml/2006/main" xmlns:r="http://schemas.openxmlformats.org/officeDocument/2006/relationships" xmlns:p="http://schemas.openxmlformats.org/presentationml/2006/main" preserve="1" userDrawn="1">
  <p:cSld name="11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0839529"/>
      </p:ext>
    </p:extLst>
  </p:cSld>
  <p:clrMapOvr>
    <a:masterClrMapping/>
  </p:clrMapOvr>
</p:sldLayout>
</file>

<file path=ppt/slideLayouts/slideLayout615.xml><?xml version="1.0" encoding="utf-8"?>
<p:sldLayout xmlns:a="http://schemas.openxmlformats.org/drawingml/2006/main" xmlns:r="http://schemas.openxmlformats.org/officeDocument/2006/relationships" xmlns:p="http://schemas.openxmlformats.org/presentationml/2006/main" userDrawn="1">
  <p:cSld name="18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68333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33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555331443"/>
      </p:ext>
    </p:extLst>
  </p:cSld>
  <p:clrMapOvr>
    <a:masterClrMapping/>
  </p:clrMapOvr>
</p:sldLayout>
</file>

<file path=ppt/slideLayouts/slideLayout616.xml><?xml version="1.0" encoding="utf-8"?>
<p:sldLayout xmlns:a="http://schemas.openxmlformats.org/drawingml/2006/main" xmlns:r="http://schemas.openxmlformats.org/officeDocument/2006/relationships" xmlns:p="http://schemas.openxmlformats.org/presentationml/2006/main" userDrawn="1">
  <p:cSld name="18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9462313"/>
      </p:ext>
    </p:extLst>
  </p:cSld>
  <p:clrMapOvr>
    <a:masterClrMapping/>
  </p:clrMapOvr>
</p:sldLayout>
</file>

<file path=ppt/slideLayouts/slideLayout617.xml><?xml version="1.0" encoding="utf-8"?>
<p:sldLayout xmlns:a="http://schemas.openxmlformats.org/drawingml/2006/main" xmlns:r="http://schemas.openxmlformats.org/officeDocument/2006/relationships" xmlns:p="http://schemas.openxmlformats.org/presentationml/2006/main" userDrawn="1">
  <p:cSld name="11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7126086"/>
      </p:ext>
    </p:extLst>
  </p:cSld>
  <p:clrMapOvr>
    <a:masterClrMapping/>
  </p:clrMapOvr>
</p:sldLayout>
</file>

<file path=ppt/slideLayouts/slideLayout618.xml><?xml version="1.0" encoding="utf-8"?>
<p:sldLayout xmlns:a="http://schemas.openxmlformats.org/drawingml/2006/main" xmlns:r="http://schemas.openxmlformats.org/officeDocument/2006/relationships" xmlns:p="http://schemas.openxmlformats.org/presentationml/2006/main" preserve="1" userDrawn="1">
  <p:cSld name="11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2163334"/>
      </p:ext>
    </p:extLst>
  </p:cSld>
  <p:clrMapOvr>
    <a:masterClrMapping/>
  </p:clrMapOvr>
</p:sldLayout>
</file>

<file path=ppt/slideLayouts/slideLayout619.xml><?xml version="1.0" encoding="utf-8"?>
<p:sldLayout xmlns:a="http://schemas.openxmlformats.org/drawingml/2006/main" xmlns:r="http://schemas.openxmlformats.org/officeDocument/2006/relationships" xmlns:p="http://schemas.openxmlformats.org/presentationml/2006/main" userDrawn="1">
  <p:cSld name="18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99" tIns="54721" rIns="109299" bIns="54721" anchor="ctr"/>
          <a:lstStyle/>
          <a:p>
            <a:pPr marL="0" marR="0" lvl="0" indent="0" algn="l" defTabSz="45710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0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29372050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4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8897686"/>
      </p:ext>
    </p:extLst>
  </p:cSld>
  <p:clrMapOvr>
    <a:masterClrMapping/>
  </p:clrMapOvr>
</p:sldLayout>
</file>

<file path=ppt/slideLayouts/slideLayout620.xml><?xml version="1.0" encoding="utf-8"?>
<p:sldLayout xmlns:a="http://schemas.openxmlformats.org/drawingml/2006/main" xmlns:r="http://schemas.openxmlformats.org/officeDocument/2006/relationships" xmlns:p="http://schemas.openxmlformats.org/presentationml/2006/main" userDrawn="1">
  <p:cSld name="38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0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45710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4" name="页脚占位符 3"/>
          <p:cNvSpPr>
            <a:spLocks noGrp="1"/>
          </p:cNvSpPr>
          <p:nvPr>
            <p:ph type="ftr" sz="quarter" idx="11"/>
          </p:nvPr>
        </p:nvSpPr>
        <p:spPr/>
        <p:txBody>
          <a:bodyPr/>
          <a:lstStyle/>
          <a:p>
            <a:pPr marL="0" marR="0" lvl="0" indent="0" algn="ctr" defTabSz="45710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45710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45710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9" y="1997057"/>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2527993607"/>
      </p:ext>
    </p:extLst>
  </p:cSld>
  <p:clrMapOvr>
    <a:masterClrMapping/>
  </p:clrMapOvr>
</p:sldLayout>
</file>

<file path=ppt/slideLayouts/slideLayout621.xml><?xml version="1.0" encoding="utf-8"?>
<p:sldLayout xmlns:a="http://schemas.openxmlformats.org/drawingml/2006/main" xmlns:r="http://schemas.openxmlformats.org/officeDocument/2006/relationships" xmlns:p="http://schemas.openxmlformats.org/presentationml/2006/main" userDrawn="1">
  <p:cSld name="10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225698"/>
      </p:ext>
    </p:extLst>
  </p:cSld>
  <p:clrMapOvr>
    <a:masterClrMapping/>
  </p:clrMapOvr>
</p:sldLayout>
</file>

<file path=ppt/slideLayouts/slideLayout622.xml><?xml version="1.0" encoding="utf-8"?>
<p:sldLayout xmlns:a="http://schemas.openxmlformats.org/drawingml/2006/main" xmlns:r="http://schemas.openxmlformats.org/officeDocument/2006/relationships" xmlns:p="http://schemas.openxmlformats.org/presentationml/2006/main" userDrawn="1">
  <p:cSld name="18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7084934"/>
      </p:ext>
    </p:extLst>
  </p:cSld>
  <p:clrMapOvr>
    <a:masterClrMapping/>
  </p:clrMapOvr>
</p:sldLayout>
</file>

<file path=ppt/slideLayouts/slideLayout623.xml><?xml version="1.0" encoding="utf-8"?>
<p:sldLayout xmlns:a="http://schemas.openxmlformats.org/drawingml/2006/main" xmlns:r="http://schemas.openxmlformats.org/officeDocument/2006/relationships" xmlns:p="http://schemas.openxmlformats.org/presentationml/2006/main" userDrawn="1">
  <p:cSld name="11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32918"/>
      </p:ext>
    </p:extLst>
  </p:cSld>
  <p:clrMapOvr>
    <a:masterClrMapping/>
  </p:clrMapOvr>
</p:sldLayout>
</file>

<file path=ppt/slideLayouts/slideLayout624.xml><?xml version="1.0" encoding="utf-8"?>
<p:sldLayout xmlns:a="http://schemas.openxmlformats.org/drawingml/2006/main" xmlns:r="http://schemas.openxmlformats.org/officeDocument/2006/relationships" xmlns:p="http://schemas.openxmlformats.org/presentationml/2006/main" preserve="1" userDrawn="1">
  <p:cSld name="11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1150719"/>
      </p:ext>
    </p:extLst>
  </p:cSld>
  <p:clrMapOvr>
    <a:masterClrMapping/>
  </p:clrMapOvr>
</p:sldLayout>
</file>

<file path=ppt/slideLayouts/slideLayout625.xml><?xml version="1.0" encoding="utf-8"?>
<p:sldLayout xmlns:a="http://schemas.openxmlformats.org/drawingml/2006/main" xmlns:r="http://schemas.openxmlformats.org/officeDocument/2006/relationships" xmlns:p="http://schemas.openxmlformats.org/presentationml/2006/main" userDrawn="1">
  <p:cSld name="18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09" tIns="54691" rIns="109209" bIns="54691" anchor="ctr"/>
          <a:lstStyle/>
          <a:p>
            <a:pPr marL="0" marR="0" lvl="0" indent="0" algn="l" defTabSz="45674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674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335116931"/>
      </p:ext>
    </p:extLst>
  </p:cSld>
  <p:clrMapOvr>
    <a:masterClrMapping/>
  </p:clrMapOvr>
</p:sldLayout>
</file>

<file path=ppt/slideLayouts/slideLayout626.xml><?xml version="1.0" encoding="utf-8"?>
<p:sldLayout xmlns:a="http://schemas.openxmlformats.org/drawingml/2006/main" xmlns:r="http://schemas.openxmlformats.org/officeDocument/2006/relationships" xmlns:p="http://schemas.openxmlformats.org/presentationml/2006/main" userDrawn="1">
  <p:cSld name="3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674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45674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4" name="页脚占位符 3"/>
          <p:cNvSpPr>
            <a:spLocks noGrp="1"/>
          </p:cNvSpPr>
          <p:nvPr>
            <p:ph type="ftr" sz="quarter" idx="11"/>
          </p:nvPr>
        </p:nvSpPr>
        <p:spPr/>
        <p:txBody>
          <a:bodyPr/>
          <a:lstStyle/>
          <a:p>
            <a:pPr marL="0" marR="0" lvl="0" indent="0" algn="ctr" defTabSz="45674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45674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45674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99" y="1997087"/>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766594881"/>
      </p:ext>
    </p:extLst>
  </p:cSld>
  <p:clrMapOvr>
    <a:masterClrMapping/>
  </p:clrMapOvr>
</p:sldLayout>
</file>

<file path=ppt/slideLayouts/slideLayout627.xml><?xml version="1.0" encoding="utf-8"?>
<p:sldLayout xmlns:a="http://schemas.openxmlformats.org/drawingml/2006/main" xmlns:r="http://schemas.openxmlformats.org/officeDocument/2006/relationships" xmlns:p="http://schemas.openxmlformats.org/presentationml/2006/main" userDrawn="1">
  <p:cSld name="10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1475398"/>
      </p:ext>
    </p:extLst>
  </p:cSld>
  <p:clrMapOvr>
    <a:masterClrMapping/>
  </p:clrMapOvr>
</p:sldLayout>
</file>

<file path=ppt/slideLayouts/slideLayout628.xml><?xml version="1.0" encoding="utf-8"?>
<p:sldLayout xmlns:a="http://schemas.openxmlformats.org/drawingml/2006/main" xmlns:r="http://schemas.openxmlformats.org/officeDocument/2006/relationships" xmlns:p="http://schemas.openxmlformats.org/presentationml/2006/main" userDrawn="1">
  <p:cSld name="18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8801447"/>
      </p:ext>
    </p:extLst>
  </p:cSld>
  <p:clrMapOvr>
    <a:masterClrMapping/>
  </p:clrMapOvr>
</p:sldLayout>
</file>

<file path=ppt/slideLayouts/slideLayout629.xml><?xml version="1.0" encoding="utf-8"?>
<p:sldLayout xmlns:a="http://schemas.openxmlformats.org/drawingml/2006/main" xmlns:r="http://schemas.openxmlformats.org/officeDocument/2006/relationships" xmlns:p="http://schemas.openxmlformats.org/presentationml/2006/main" userDrawn="1">
  <p:cSld name="12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30211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7485472"/>
      </p:ext>
    </p:extLst>
  </p:cSld>
  <p:clrMapOvr>
    <a:masterClrMapping/>
  </p:clrMapOvr>
</p:sldLayout>
</file>

<file path=ppt/slideLayouts/slideLayout630.xml><?xml version="1.0" encoding="utf-8"?>
<p:sldLayout xmlns:a="http://schemas.openxmlformats.org/drawingml/2006/main" xmlns:r="http://schemas.openxmlformats.org/officeDocument/2006/relationships" xmlns:p="http://schemas.openxmlformats.org/presentationml/2006/main" preserve="1" userDrawn="1">
  <p:cSld name="11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5911057"/>
      </p:ext>
    </p:extLst>
  </p:cSld>
  <p:clrMapOvr>
    <a:masterClrMapping/>
  </p:clrMapOvr>
</p:sldLayout>
</file>

<file path=ppt/slideLayouts/slideLayout631.xml><?xml version="1.0" encoding="utf-8"?>
<p:sldLayout xmlns:a="http://schemas.openxmlformats.org/drawingml/2006/main" xmlns:r="http://schemas.openxmlformats.org/officeDocument/2006/relationships" xmlns:p="http://schemas.openxmlformats.org/presentationml/2006/main" userDrawn="1">
  <p:cSld name="18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116" tIns="54660" rIns="109116" bIns="54660" anchor="ctr"/>
          <a:lstStyle/>
          <a:p>
            <a:pPr marL="0" marR="0" lvl="0" indent="0" algn="l" defTabSz="45714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4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016014608"/>
      </p:ext>
    </p:extLst>
  </p:cSld>
  <p:clrMapOvr>
    <a:masterClrMapping/>
  </p:clrMapOvr>
</p:sldLayout>
</file>

<file path=ppt/slideLayouts/slideLayout632.xml><?xml version="1.0" encoding="utf-8"?>
<p:sldLayout xmlns:a="http://schemas.openxmlformats.org/drawingml/2006/main" xmlns:r="http://schemas.openxmlformats.org/officeDocument/2006/relationships" xmlns:p="http://schemas.openxmlformats.org/presentationml/2006/main" userDrawn="1">
  <p:cSld name="10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242640"/>
      </p:ext>
    </p:extLst>
  </p:cSld>
  <p:clrMapOvr>
    <a:masterClrMapping/>
  </p:clrMapOvr>
</p:sldLayout>
</file>

<file path=ppt/slideLayouts/slideLayout633.xml><?xml version="1.0" encoding="utf-8"?>
<p:sldLayout xmlns:a="http://schemas.openxmlformats.org/drawingml/2006/main" xmlns:r="http://schemas.openxmlformats.org/officeDocument/2006/relationships" xmlns:p="http://schemas.openxmlformats.org/presentationml/2006/main" userDrawn="1">
  <p:cSld name="18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4689446"/>
      </p:ext>
    </p:extLst>
  </p:cSld>
  <p:clrMapOvr>
    <a:masterClrMapping/>
  </p:clrMapOvr>
</p:sldLayout>
</file>

<file path=ppt/slideLayouts/slideLayout634.xml><?xml version="1.0" encoding="utf-8"?>
<p:sldLayout xmlns:a="http://schemas.openxmlformats.org/drawingml/2006/main" xmlns:r="http://schemas.openxmlformats.org/officeDocument/2006/relationships" xmlns:p="http://schemas.openxmlformats.org/presentationml/2006/main" userDrawn="1">
  <p:cSld name="12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5025792"/>
      </p:ext>
    </p:extLst>
  </p:cSld>
  <p:clrMapOvr>
    <a:masterClrMapping/>
  </p:clrMapOvr>
</p:sldLayout>
</file>

<file path=ppt/slideLayouts/slideLayout635.xml><?xml version="1.0" encoding="utf-8"?>
<p:sldLayout xmlns:a="http://schemas.openxmlformats.org/drawingml/2006/main" xmlns:r="http://schemas.openxmlformats.org/officeDocument/2006/relationships" xmlns:p="http://schemas.openxmlformats.org/presentationml/2006/main" preserve="1" userDrawn="1">
  <p:cSld name="11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7227361"/>
      </p:ext>
    </p:extLst>
  </p:cSld>
  <p:clrMapOvr>
    <a:masterClrMapping/>
  </p:clrMapOvr>
</p:sldLayout>
</file>

<file path=ppt/slideLayouts/slideLayout636.xml><?xml version="1.0" encoding="utf-8"?>
<p:sldLayout xmlns:a="http://schemas.openxmlformats.org/drawingml/2006/main" xmlns:r="http://schemas.openxmlformats.org/officeDocument/2006/relationships" xmlns:p="http://schemas.openxmlformats.org/presentationml/2006/main" userDrawn="1">
  <p:cSld name="18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457130"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30"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507624101"/>
      </p:ext>
    </p:extLst>
  </p:cSld>
  <p:clrMapOvr>
    <a:masterClrMapping/>
  </p:clrMapOvr>
</p:sldLayout>
</file>

<file path=ppt/slideLayouts/slideLayout637.xml><?xml version="1.0" encoding="utf-8"?>
<p:sldLayout xmlns:a="http://schemas.openxmlformats.org/drawingml/2006/main" xmlns:r="http://schemas.openxmlformats.org/officeDocument/2006/relationships" xmlns:p="http://schemas.openxmlformats.org/presentationml/2006/main" userDrawn="1">
  <p:cSld name="4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30"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457130"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4" name="页脚占位符 3"/>
          <p:cNvSpPr>
            <a:spLocks noGrp="1"/>
          </p:cNvSpPr>
          <p:nvPr>
            <p:ph type="ftr" sz="quarter" idx="11"/>
          </p:nvPr>
        </p:nvSpPr>
        <p:spPr/>
        <p:txBody>
          <a:bodyPr/>
          <a:lstStyle/>
          <a:p>
            <a:pPr marL="0" marR="0" lvl="0" indent="0" algn="ctr" defTabSz="45713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457130"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45713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7" y="1997055"/>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4016811714"/>
      </p:ext>
    </p:extLst>
  </p:cSld>
  <p:clrMapOvr>
    <a:masterClrMapping/>
  </p:clrMapOvr>
</p:sldLayout>
</file>

<file path=ppt/slideLayouts/slideLayout638.xml><?xml version="1.0" encoding="utf-8"?>
<p:sldLayout xmlns:a="http://schemas.openxmlformats.org/drawingml/2006/main" xmlns:r="http://schemas.openxmlformats.org/officeDocument/2006/relationships" xmlns:p="http://schemas.openxmlformats.org/presentationml/2006/main" userDrawn="1">
  <p:cSld name="10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5671864"/>
      </p:ext>
    </p:extLst>
  </p:cSld>
  <p:clrMapOvr>
    <a:masterClrMapping/>
  </p:clrMapOvr>
</p:sldLayout>
</file>

<file path=ppt/slideLayouts/slideLayout639.xml><?xml version="1.0" encoding="utf-8"?>
<p:sldLayout xmlns:a="http://schemas.openxmlformats.org/drawingml/2006/main" xmlns:r="http://schemas.openxmlformats.org/officeDocument/2006/relationships" xmlns:p="http://schemas.openxmlformats.org/presentationml/2006/main" userDrawn="1">
  <p:cSld name="10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392120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4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5957850"/>
      </p:ext>
    </p:extLst>
  </p:cSld>
  <p:clrMapOvr>
    <a:masterClrMapping/>
  </p:clrMapOvr>
</p:sldLayout>
</file>

<file path=ppt/slideLayouts/slideLayout640.xml><?xml version="1.0" encoding="utf-8"?>
<p:sldLayout xmlns:a="http://schemas.openxmlformats.org/drawingml/2006/main" xmlns:r="http://schemas.openxmlformats.org/officeDocument/2006/relationships" xmlns:p="http://schemas.openxmlformats.org/presentationml/2006/main" userDrawn="1">
  <p:cSld name="19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3653372"/>
      </p:ext>
    </p:extLst>
  </p:cSld>
  <p:clrMapOvr>
    <a:masterClrMapping/>
  </p:clrMapOvr>
</p:sldLayout>
</file>

<file path=ppt/slideLayouts/slideLayout641.xml><?xml version="1.0" encoding="utf-8"?>
<p:sldLayout xmlns:a="http://schemas.openxmlformats.org/drawingml/2006/main" xmlns:r="http://schemas.openxmlformats.org/officeDocument/2006/relationships" xmlns:p="http://schemas.openxmlformats.org/presentationml/2006/main" preserve="1" userDrawn="1">
  <p:cSld name="12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8620196"/>
      </p:ext>
    </p:extLst>
  </p:cSld>
  <p:clrMapOvr>
    <a:masterClrMapping/>
  </p:clrMapOvr>
</p:sldLayout>
</file>

<file path=ppt/slideLayouts/slideLayout642.xml><?xml version="1.0" encoding="utf-8"?>
<p:sldLayout xmlns:a="http://schemas.openxmlformats.org/drawingml/2006/main" xmlns:r="http://schemas.openxmlformats.org/officeDocument/2006/relationships" xmlns:p="http://schemas.openxmlformats.org/presentationml/2006/main" userDrawn="1">
  <p:cSld name="12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8398410"/>
      </p:ext>
    </p:extLst>
  </p:cSld>
  <p:clrMapOvr>
    <a:masterClrMapping/>
  </p:clrMapOvr>
</p:sldLayout>
</file>

<file path=ppt/slideLayouts/slideLayout643.xml><?xml version="1.0" encoding="utf-8"?>
<p:sldLayout xmlns:a="http://schemas.openxmlformats.org/drawingml/2006/main" xmlns:r="http://schemas.openxmlformats.org/officeDocument/2006/relationships" xmlns:p="http://schemas.openxmlformats.org/presentationml/2006/main" preserve="1" userDrawn="1">
  <p:cSld name="12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1559963"/>
      </p:ext>
    </p:extLst>
  </p:cSld>
  <p:clrMapOvr>
    <a:masterClrMapping/>
  </p:clrMapOvr>
</p:sldLayout>
</file>

<file path=ppt/slideLayouts/slideLayout644.xml><?xml version="1.0" encoding="utf-8"?>
<p:sldLayout xmlns:a="http://schemas.openxmlformats.org/drawingml/2006/main" xmlns:r="http://schemas.openxmlformats.org/officeDocument/2006/relationships" xmlns:p="http://schemas.openxmlformats.org/presentationml/2006/main" preserve="1" userDrawn="1">
  <p:cSld name="12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629108"/>
      </p:ext>
    </p:extLst>
  </p:cSld>
  <p:clrMapOvr>
    <a:masterClrMapping/>
  </p:clrMapOvr>
</p:sldLayout>
</file>

<file path=ppt/slideLayouts/slideLayout645.xml><?xml version="1.0" encoding="utf-8"?>
<p:sldLayout xmlns:a="http://schemas.openxmlformats.org/drawingml/2006/main" xmlns:r="http://schemas.openxmlformats.org/officeDocument/2006/relationships" xmlns:p="http://schemas.openxmlformats.org/presentationml/2006/main" preserve="1" userDrawn="1">
  <p:cSld name="31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4288"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914288"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28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288"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914288"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Tree>
    <p:extLst>
      <p:ext uri="{BB962C8B-B14F-4D97-AF65-F5344CB8AC3E}">
        <p14:creationId xmlns:p14="http://schemas.microsoft.com/office/powerpoint/2010/main" val="2799337618"/>
      </p:ext>
    </p:extLst>
  </p:cSld>
  <p:clrMapOvr>
    <a:masterClrMapping/>
  </p:clrMapOvr>
</p:sldLayout>
</file>

<file path=ppt/slideLayouts/slideLayout646.xml><?xml version="1.0" encoding="utf-8"?>
<p:sldLayout xmlns:a="http://schemas.openxmlformats.org/drawingml/2006/main" xmlns:r="http://schemas.openxmlformats.org/officeDocument/2006/relationships" xmlns:p="http://schemas.openxmlformats.org/presentationml/2006/main" userDrawn="1">
  <p:cSld name="10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1494011"/>
      </p:ext>
    </p:extLst>
  </p:cSld>
  <p:clrMapOvr>
    <a:masterClrMapping/>
  </p:clrMapOvr>
</p:sldLayout>
</file>

<file path=ppt/slideLayouts/slideLayout647.xml><?xml version="1.0" encoding="utf-8"?>
<p:sldLayout xmlns:a="http://schemas.openxmlformats.org/drawingml/2006/main" xmlns:r="http://schemas.openxmlformats.org/officeDocument/2006/relationships" xmlns:p="http://schemas.openxmlformats.org/presentationml/2006/main" preserve="1" userDrawn="1">
  <p:cSld name="12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0982023"/>
      </p:ext>
    </p:extLst>
  </p:cSld>
  <p:clrMapOvr>
    <a:masterClrMapping/>
  </p:clrMapOvr>
</p:sldLayout>
</file>

<file path=ppt/slideLayouts/slideLayout648.xml><?xml version="1.0" encoding="utf-8"?>
<p:sldLayout xmlns:a="http://schemas.openxmlformats.org/drawingml/2006/main" xmlns:r="http://schemas.openxmlformats.org/officeDocument/2006/relationships" xmlns:p="http://schemas.openxmlformats.org/presentationml/2006/main" userDrawn="1">
  <p:cSld name="19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914288"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288"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254784418"/>
      </p:ext>
    </p:extLst>
  </p:cSld>
  <p:clrMapOvr>
    <a:masterClrMapping/>
  </p:clrMapOvr>
</p:sldLayout>
</file>

<file path=ppt/slideLayouts/slideLayout649.xml><?xml version="1.0" encoding="utf-8"?>
<p:sldLayout xmlns:a="http://schemas.openxmlformats.org/drawingml/2006/main" xmlns:r="http://schemas.openxmlformats.org/officeDocument/2006/relationships" xmlns:p="http://schemas.openxmlformats.org/presentationml/2006/main" userDrawn="1">
  <p:cSld name="19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06196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2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0621400"/>
      </p:ext>
    </p:extLst>
  </p:cSld>
  <p:clrMapOvr>
    <a:masterClrMapping/>
  </p:clrMapOvr>
</p:sldLayout>
</file>

<file path=ppt/slideLayouts/slideLayout650.xml><?xml version="1.0" encoding="utf-8"?>
<p:sldLayout xmlns:a="http://schemas.openxmlformats.org/drawingml/2006/main" xmlns:r="http://schemas.openxmlformats.org/officeDocument/2006/relationships" xmlns:p="http://schemas.openxmlformats.org/presentationml/2006/main" userDrawn="1">
  <p:cSld name="12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9560642"/>
      </p:ext>
    </p:extLst>
  </p:cSld>
  <p:clrMapOvr>
    <a:masterClrMapping/>
  </p:clrMapOvr>
</p:sldLayout>
</file>

<file path=ppt/slideLayouts/slideLayout651.xml><?xml version="1.0" encoding="utf-8"?>
<p:sldLayout xmlns:a="http://schemas.openxmlformats.org/drawingml/2006/main" xmlns:r="http://schemas.openxmlformats.org/officeDocument/2006/relationships" xmlns:p="http://schemas.openxmlformats.org/presentationml/2006/main" userDrawn="1">
  <p:cSld name="12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4909034"/>
      </p:ext>
    </p:extLst>
  </p:cSld>
  <p:clrMapOvr>
    <a:masterClrMapping/>
  </p:clrMapOvr>
</p:sldLayout>
</file>

<file path=ppt/slideLayouts/slideLayout652.xml><?xml version="1.0" encoding="utf-8"?>
<p:sldLayout xmlns:a="http://schemas.openxmlformats.org/drawingml/2006/main" xmlns:r="http://schemas.openxmlformats.org/officeDocument/2006/relationships" xmlns:p="http://schemas.openxmlformats.org/presentationml/2006/main" userDrawn="1">
  <p:cSld name="11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5620321"/>
      </p:ext>
    </p:extLst>
  </p:cSld>
  <p:clrMapOvr>
    <a:masterClrMapping/>
  </p:clrMapOvr>
</p:sldLayout>
</file>

<file path=ppt/slideLayouts/slideLayout653.xml><?xml version="1.0" encoding="utf-8"?>
<p:sldLayout xmlns:a="http://schemas.openxmlformats.org/drawingml/2006/main" xmlns:r="http://schemas.openxmlformats.org/officeDocument/2006/relationships" xmlns:p="http://schemas.openxmlformats.org/presentationml/2006/main" userDrawn="1">
  <p:cSld name="19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5124486"/>
      </p:ext>
    </p:extLst>
  </p:cSld>
  <p:clrMapOvr>
    <a:masterClrMapping/>
  </p:clrMapOvr>
</p:sldLayout>
</file>

<file path=ppt/slideLayouts/slideLayout654.xml><?xml version="1.0" encoding="utf-8"?>
<p:sldLayout xmlns:a="http://schemas.openxmlformats.org/drawingml/2006/main" xmlns:r="http://schemas.openxmlformats.org/officeDocument/2006/relationships" xmlns:p="http://schemas.openxmlformats.org/presentationml/2006/main" preserve="1" userDrawn="1">
  <p:cSld name="12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353779"/>
      </p:ext>
    </p:extLst>
  </p:cSld>
  <p:clrMapOvr>
    <a:masterClrMapping/>
  </p:clrMapOvr>
</p:sldLayout>
</file>

<file path=ppt/slideLayouts/slideLayout655.xml><?xml version="1.0" encoding="utf-8"?>
<p:sldLayout xmlns:a="http://schemas.openxmlformats.org/drawingml/2006/main" xmlns:r="http://schemas.openxmlformats.org/officeDocument/2006/relationships" xmlns:p="http://schemas.openxmlformats.org/presentationml/2006/main" userDrawn="1">
  <p:cSld name="4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514301"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514301" rtl="0" eaLnBrk="1" fontAlgn="auto" latinLnBrk="0" hangingPunct="1">
                <a:lnSpc>
                  <a:spcPct val="100000"/>
                </a:lnSpc>
                <a:spcBef>
                  <a:spcPts val="0"/>
                </a:spcBef>
                <a:spcAft>
                  <a:spcPts val="0"/>
                </a:spcAft>
                <a:buClrTx/>
                <a:buSzTx/>
                <a:buFontTx/>
                <a:buNone/>
                <a:tabLst/>
                <a:defRPr/>
              </a:pPr>
              <a:t>2024/11/8</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514301" rtl="0" eaLnBrk="1" fontAlgn="auto" latinLnBrk="0" hangingPunct="1">
              <a:lnSpc>
                <a:spcPct val="100000"/>
              </a:lnSpc>
              <a:spcBef>
                <a:spcPts val="0"/>
              </a:spcBef>
              <a:spcAft>
                <a:spcPts val="0"/>
              </a:spcAft>
              <a:buClrTx/>
              <a:buSzTx/>
              <a:buFontTx/>
              <a:buNone/>
              <a:tabLst/>
              <a:defRPr/>
            </a:pPr>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514301"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514301" rtl="0" eaLnBrk="1" fontAlgn="auto" latinLnBrk="0" hangingPunct="1">
                <a:lnSpc>
                  <a:spcPct val="100000"/>
                </a:lnSpc>
                <a:spcBef>
                  <a:spcPts val="0"/>
                </a:spcBef>
                <a:spcAft>
                  <a:spcPts val="0"/>
                </a:spcAft>
                <a:buClrTx/>
                <a:buSzTx/>
                <a:buFontTx/>
                <a:buNone/>
                <a:tabLst/>
                <a:defRPr/>
              </a:pPr>
              <a:t>‹#›</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8" y="1997056"/>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004267940"/>
      </p:ext>
    </p:extLst>
  </p:cSld>
  <p:clrMapOvr>
    <a:masterClrMapping/>
  </p:clrMapOvr>
</p:sldLayout>
</file>

<file path=ppt/slideLayouts/slideLayout656.xml><?xml version="1.0" encoding="utf-8"?>
<p:sldLayout xmlns:a="http://schemas.openxmlformats.org/drawingml/2006/main" xmlns:r="http://schemas.openxmlformats.org/officeDocument/2006/relationships" xmlns:p="http://schemas.openxmlformats.org/presentationml/2006/main" preserve="1" userDrawn="1">
  <p:cSld name="32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192"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19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19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192"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19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245353289"/>
      </p:ext>
    </p:extLst>
  </p:cSld>
  <p:clrMapOvr>
    <a:masterClrMapping/>
  </p:clrMapOvr>
</p:sldLayout>
</file>

<file path=ppt/slideLayouts/slideLayout657.xml><?xml version="1.0" encoding="utf-8"?>
<p:sldLayout xmlns:a="http://schemas.openxmlformats.org/drawingml/2006/main" xmlns:r="http://schemas.openxmlformats.org/officeDocument/2006/relationships" xmlns:p="http://schemas.openxmlformats.org/presentationml/2006/main" userDrawn="1">
  <p:cSld name="11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2967869"/>
      </p:ext>
    </p:extLst>
  </p:cSld>
  <p:clrMapOvr>
    <a:masterClrMapping/>
  </p:clrMapOvr>
</p:sldLayout>
</file>

<file path=ppt/slideLayouts/slideLayout658.xml><?xml version="1.0" encoding="utf-8"?>
<p:sldLayout xmlns:a="http://schemas.openxmlformats.org/drawingml/2006/main" xmlns:r="http://schemas.openxmlformats.org/officeDocument/2006/relationships" xmlns:p="http://schemas.openxmlformats.org/presentationml/2006/main" preserve="1" userDrawn="1">
  <p:cSld name="12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244893"/>
      </p:ext>
    </p:extLst>
  </p:cSld>
  <p:clrMapOvr>
    <a:masterClrMapping/>
  </p:clrMapOvr>
</p:sldLayout>
</file>

<file path=ppt/slideLayouts/slideLayout659.xml><?xml version="1.0" encoding="utf-8"?>
<p:sldLayout xmlns:a="http://schemas.openxmlformats.org/drawingml/2006/main" xmlns:r="http://schemas.openxmlformats.org/officeDocument/2006/relationships" xmlns:p="http://schemas.openxmlformats.org/presentationml/2006/main" userDrawn="1">
  <p:cSld name="19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573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39186542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803903514"/>
      </p:ext>
    </p:extLst>
  </p:cSld>
  <p:clrMapOvr>
    <a:masterClrMapping/>
  </p:clrMapOvr>
</p:sldLayout>
</file>

<file path=ppt/slideLayouts/slideLayout660.xml><?xml version="1.0" encoding="utf-8"?>
<p:sldLayout xmlns:a="http://schemas.openxmlformats.org/drawingml/2006/main" xmlns:r="http://schemas.openxmlformats.org/officeDocument/2006/relationships" xmlns:p="http://schemas.openxmlformats.org/presentationml/2006/main" userDrawn="1">
  <p:cSld name="19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7605927"/>
      </p:ext>
    </p:extLst>
  </p:cSld>
  <p:clrMapOvr>
    <a:masterClrMapping/>
  </p:clrMapOvr>
</p:sldLayout>
</file>

<file path=ppt/slideLayouts/slideLayout661.xml><?xml version="1.0" encoding="utf-8"?>
<p:sldLayout xmlns:a="http://schemas.openxmlformats.org/drawingml/2006/main" xmlns:r="http://schemas.openxmlformats.org/officeDocument/2006/relationships" xmlns:p="http://schemas.openxmlformats.org/presentationml/2006/main" userDrawn="1">
  <p:cSld name="12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0821771"/>
      </p:ext>
    </p:extLst>
  </p:cSld>
  <p:clrMapOvr>
    <a:masterClrMapping/>
  </p:clrMapOvr>
</p:sldLayout>
</file>

<file path=ppt/slideLayouts/slideLayout662.xml><?xml version="1.0" encoding="utf-8"?>
<p:sldLayout xmlns:a="http://schemas.openxmlformats.org/drawingml/2006/main" xmlns:r="http://schemas.openxmlformats.org/officeDocument/2006/relationships" xmlns:p="http://schemas.openxmlformats.org/presentationml/2006/main" preserve="1" userDrawn="1">
  <p:cSld name="33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192"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19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19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192"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19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1331599206"/>
      </p:ext>
    </p:extLst>
  </p:cSld>
  <p:clrMapOvr>
    <a:masterClrMapping/>
  </p:clrMapOvr>
</p:sldLayout>
</file>

<file path=ppt/slideLayouts/slideLayout663.xml><?xml version="1.0" encoding="utf-8"?>
<p:sldLayout xmlns:a="http://schemas.openxmlformats.org/drawingml/2006/main" xmlns:r="http://schemas.openxmlformats.org/officeDocument/2006/relationships" xmlns:p="http://schemas.openxmlformats.org/presentationml/2006/main" userDrawn="1">
  <p:cSld name="11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7663713"/>
      </p:ext>
    </p:extLst>
  </p:cSld>
  <p:clrMapOvr>
    <a:masterClrMapping/>
  </p:clrMapOvr>
</p:sldLayout>
</file>

<file path=ppt/slideLayouts/slideLayout664.xml><?xml version="1.0" encoding="utf-8"?>
<p:sldLayout xmlns:a="http://schemas.openxmlformats.org/drawingml/2006/main" xmlns:r="http://schemas.openxmlformats.org/officeDocument/2006/relationships" xmlns:p="http://schemas.openxmlformats.org/presentationml/2006/main" preserve="1" userDrawn="1">
  <p:cSld name="12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846190211"/>
      </p:ext>
    </p:extLst>
  </p:cSld>
  <p:clrMapOvr>
    <a:masterClrMapping/>
  </p:clrMapOvr>
</p:sldLayout>
</file>

<file path=ppt/slideLayouts/slideLayout665.xml><?xml version="1.0" encoding="utf-8"?>
<p:sldLayout xmlns:a="http://schemas.openxmlformats.org/drawingml/2006/main" xmlns:r="http://schemas.openxmlformats.org/officeDocument/2006/relationships" xmlns:p="http://schemas.openxmlformats.org/presentationml/2006/main" userDrawn="1">
  <p:cSld name="196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326" tIns="54730" rIns="109326" bIns="54730" anchor="ctr"/>
          <a:lstStyle/>
          <a:p>
            <a:pPr marL="0" marR="0" lvl="0" indent="0" algn="l" defTabSz="68319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319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3874851252"/>
      </p:ext>
    </p:extLst>
  </p:cSld>
  <p:clrMapOvr>
    <a:masterClrMapping/>
  </p:clrMapOvr>
</p:sldLayout>
</file>

<file path=ppt/slideLayouts/slideLayout666.xml><?xml version="1.0" encoding="utf-8"?>
<p:sldLayout xmlns:a="http://schemas.openxmlformats.org/drawingml/2006/main" xmlns:r="http://schemas.openxmlformats.org/officeDocument/2006/relationships" xmlns:p="http://schemas.openxmlformats.org/presentationml/2006/main" userDrawn="1">
  <p:cSld name="19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619504"/>
      </p:ext>
    </p:extLst>
  </p:cSld>
  <p:clrMapOvr>
    <a:masterClrMapping/>
  </p:clrMapOvr>
</p:sldLayout>
</file>

<file path=ppt/slideLayouts/slideLayout667.xml><?xml version="1.0" encoding="utf-8"?>
<p:sldLayout xmlns:a="http://schemas.openxmlformats.org/drawingml/2006/main" xmlns:r="http://schemas.openxmlformats.org/officeDocument/2006/relationships" xmlns:p="http://schemas.openxmlformats.org/presentationml/2006/main" userDrawn="1">
  <p:cSld name="12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7347021"/>
      </p:ext>
    </p:extLst>
  </p:cSld>
  <p:clrMapOvr>
    <a:masterClrMapping/>
  </p:clrMapOvr>
</p:sldLayout>
</file>

<file path=ppt/slideLayouts/slideLayout668.xml><?xml version="1.0" encoding="utf-8"?>
<p:sldLayout xmlns:a="http://schemas.openxmlformats.org/drawingml/2006/main" xmlns:r="http://schemas.openxmlformats.org/officeDocument/2006/relationships" xmlns:p="http://schemas.openxmlformats.org/presentationml/2006/main" preserve="1" userDrawn="1">
  <p:cSld name="13_节标题">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17930" y="30"/>
            <a:ext cx="9161930" cy="5153585"/>
          </a:xfrm>
          <a:prstGeom prst="rect">
            <a:avLst/>
          </a:prstGeom>
        </p:spPr>
      </p:pic>
      <p:sp>
        <p:nvSpPr>
          <p:cNvPr id="8" name="标题 1"/>
          <p:cNvSpPr>
            <a:spLocks noGrp="1"/>
          </p:cNvSpPr>
          <p:nvPr>
            <p:ph type="ctrTitle"/>
          </p:nvPr>
        </p:nvSpPr>
        <p:spPr>
          <a:xfrm>
            <a:off x="436912" y="1999022"/>
            <a:ext cx="8249771" cy="968189"/>
          </a:xfrm>
          <a:prstGeom prst="rect">
            <a:avLst/>
          </a:prstGeom>
        </p:spPr>
        <p:txBody>
          <a:bodyPr anchor="ctr">
            <a:normAutofit/>
          </a:bodyPr>
          <a:lstStyle>
            <a:lvl1pPr algn="ctr">
              <a:defRPr sz="33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
        <p:nvSpPr>
          <p:cNvPr id="9" name="副标题 2"/>
          <p:cNvSpPr>
            <a:spLocks noGrp="1"/>
          </p:cNvSpPr>
          <p:nvPr>
            <p:ph type="subTitle" idx="1" hasCustomPrompt="1"/>
          </p:nvPr>
        </p:nvSpPr>
        <p:spPr>
          <a:xfrm>
            <a:off x="1132657" y="3058559"/>
            <a:ext cx="6858000" cy="647169"/>
          </a:xfrm>
          <a:prstGeom prst="rect">
            <a:avLst/>
          </a:prstGeom>
        </p:spPr>
        <p:txBody>
          <a:bodyPr anchor="ctr">
            <a:normAutofit/>
          </a:bodyPr>
          <a:lstStyle>
            <a:lvl1pPr marL="0" indent="0" algn="ctr">
              <a:buNone/>
              <a:defRPr sz="1800">
                <a:solidFill>
                  <a:srgbClr val="00B2BC"/>
                </a:solidFill>
                <a:latin typeface="微软雅黑" panose="020B0503020204020204" charset="-122"/>
                <a:ea typeface="微软雅黑" panose="020B0503020204020204" charset="-122"/>
              </a:defRPr>
            </a:lvl1pPr>
            <a:lvl2pPr marL="341594" indent="0" algn="ctr">
              <a:buNone/>
              <a:defRPr sz="1500"/>
            </a:lvl2pPr>
            <a:lvl3pPr marL="683192" indent="0" algn="ctr">
              <a:buNone/>
              <a:defRPr sz="1400"/>
            </a:lvl3pPr>
            <a:lvl4pPr marL="1025423" indent="0" algn="ctr">
              <a:buNone/>
              <a:defRPr sz="1200"/>
            </a:lvl4pPr>
            <a:lvl5pPr marL="1367019" indent="0" algn="ctr">
              <a:buNone/>
              <a:defRPr sz="1200"/>
            </a:lvl5pPr>
            <a:lvl6pPr marL="1708616" indent="0" algn="ctr">
              <a:buNone/>
              <a:defRPr sz="1200"/>
            </a:lvl6pPr>
            <a:lvl7pPr marL="2050211" indent="0" algn="ctr">
              <a:buNone/>
              <a:defRPr sz="1200"/>
            </a:lvl7pPr>
            <a:lvl8pPr marL="2391806" indent="0" algn="ctr">
              <a:buNone/>
              <a:defRPr sz="1200"/>
            </a:lvl8pPr>
            <a:lvl9pPr marL="2733403" indent="0" algn="ctr">
              <a:buNone/>
              <a:defRPr sz="1200"/>
            </a:lvl9pPr>
          </a:lstStyle>
          <a:p>
            <a:r>
              <a:rPr lang="zh-CN" altLang="en-US" dirty="0"/>
              <a:t>单击以编辑母版副标题样式</a:t>
            </a:r>
          </a:p>
        </p:txBody>
      </p:sp>
      <p:pic>
        <p:nvPicPr>
          <p:cNvPr id="13" name="图形 12"/>
          <p:cNvPicPr>
            <a:picLocks noChangeAspect="1"/>
          </p:cNvPicPr>
          <p:nvPr userDrawn="1"/>
        </p:nvPicPr>
        <p:blipFill rotWithShape="1">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rcRect/>
          <a:stretch>
            <a:fillRect/>
          </a:stretch>
        </p:blipFill>
        <p:spPr>
          <a:xfrm>
            <a:off x="62128" y="226442"/>
            <a:ext cx="780089" cy="531258"/>
          </a:xfrm>
          <a:prstGeom prst="rect">
            <a:avLst/>
          </a:prstGeom>
        </p:spPr>
      </p:pic>
    </p:spTree>
    <p:extLst>
      <p:ext uri="{BB962C8B-B14F-4D97-AF65-F5344CB8AC3E}">
        <p14:creationId xmlns:p14="http://schemas.microsoft.com/office/powerpoint/2010/main" val="683544456"/>
      </p:ext>
    </p:extLst>
  </p:cSld>
  <p:clrMapOvr>
    <a:masterClrMapping/>
  </p:clrMapOvr>
</p:sldLayout>
</file>

<file path=ppt/slideLayouts/slideLayout669.xml><?xml version="1.0" encoding="utf-8"?>
<p:sldLayout xmlns:a="http://schemas.openxmlformats.org/drawingml/2006/main" xmlns:r="http://schemas.openxmlformats.org/officeDocument/2006/relationships" xmlns:p="http://schemas.openxmlformats.org/presentationml/2006/main" preserve="1" userDrawn="1">
  <p:cSld name="198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4"/>
            <a:ext cx="2057400" cy="273844"/>
          </a:xfrm>
          <a:prstGeom prst="rect">
            <a:avLst/>
          </a:prstGeom>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7" name="图片 6"/>
          <p:cNvPicPr>
            <a:picLocks noChangeAspect="1"/>
          </p:cNvPicPr>
          <p:nvPr userDrawn="1"/>
        </p:nvPicPr>
        <p:blipFill>
          <a:blip r:embed="rId2" cstate="screen"/>
          <a:stretch>
            <a:fillRect/>
          </a:stretch>
        </p:blipFill>
        <p:spPr>
          <a:xfrm>
            <a:off x="0" y="413739"/>
            <a:ext cx="8959042" cy="220832"/>
          </a:xfrm>
          <a:prstGeom prst="rect">
            <a:avLst/>
          </a:prstGeom>
        </p:spPr>
      </p:pic>
      <p:sp>
        <p:nvSpPr>
          <p:cNvPr id="11" name="标题 1"/>
          <p:cNvSpPr>
            <a:spLocks noGrp="1"/>
          </p:cNvSpPr>
          <p:nvPr>
            <p:ph type="title"/>
          </p:nvPr>
        </p:nvSpPr>
        <p:spPr>
          <a:xfrm>
            <a:off x="112793" y="119269"/>
            <a:ext cx="7886700" cy="327992"/>
          </a:xfrm>
          <a:prstGeom prst="rect">
            <a:avLst/>
          </a:prstGeom>
        </p:spPr>
        <p:txBody>
          <a:bodyPr>
            <a:normAutofit/>
          </a:bodyPr>
          <a:lstStyle>
            <a:lvl1pPr>
              <a:defRPr sz="1500" b="1">
                <a:latin typeface="微软雅黑" panose="020B0503020204020204" charset="-122"/>
                <a:ea typeface="微软雅黑" panose="020B0503020204020204" charset="-122"/>
              </a:defRPr>
            </a:lvl1pPr>
          </a:lstStyle>
          <a:p>
            <a:r>
              <a:rPr kumimoji="1" lang="zh-CN" altLang="en-US" dirty="0"/>
              <a:t>单击此处编辑母版标题样式</a:t>
            </a:r>
          </a:p>
        </p:txBody>
      </p:sp>
    </p:spTree>
    <p:extLst>
      <p:ext uri="{BB962C8B-B14F-4D97-AF65-F5344CB8AC3E}">
        <p14:creationId xmlns:p14="http://schemas.microsoft.com/office/powerpoint/2010/main" val="33406600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9" y="1997058"/>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674021941"/>
      </p:ext>
    </p:extLst>
  </p:cSld>
  <p:clrMapOvr>
    <a:masterClrMapping/>
  </p:clrMapOvr>
</p:sldLayout>
</file>

<file path=ppt/slideLayouts/slideLayout670.xml><?xml version="1.0" encoding="utf-8"?>
<p:sldLayout xmlns:a="http://schemas.openxmlformats.org/drawingml/2006/main" xmlns:r="http://schemas.openxmlformats.org/officeDocument/2006/relationships" xmlns:p="http://schemas.openxmlformats.org/presentationml/2006/main" preserve="1" userDrawn="1">
  <p:cSld name="6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3278072"/>
      </p:ext>
    </p:extLst>
  </p:cSld>
  <p:clrMapOvr>
    <a:masterClrMapping/>
  </p:clrMapOvr>
</p:sldLayout>
</file>

<file path=ppt/slideLayouts/slideLayout671.xml><?xml version="1.0" encoding="utf-8"?>
<p:sldLayout xmlns:a="http://schemas.openxmlformats.org/drawingml/2006/main" xmlns:r="http://schemas.openxmlformats.org/officeDocument/2006/relationships" xmlns:p="http://schemas.openxmlformats.org/presentationml/2006/main" preserve="1" userDrawn="1">
  <p:cSld name="14_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userDrawn="1"/>
        </p:nvSpPr>
        <p:spPr>
          <a:xfrm>
            <a:off x="9119" y="520930"/>
            <a:ext cx="9144000" cy="599894"/>
          </a:xfrm>
          <a:prstGeom prst="rect">
            <a:avLst/>
          </a:prstGeom>
          <a:noFill/>
        </p:spPr>
        <p:txBody>
          <a:bodyPr wrap="square" lIns="91172" tIns="45586" rIns="91172" bIns="45586">
            <a:spAutoFit/>
          </a:bodyPr>
          <a:lstStyle/>
          <a:p>
            <a:pPr marL="0" marR="0" lvl="0" indent="0" algn="ctr" defTabSz="683192" rtl="0" eaLnBrk="1" fontAlgn="auto" latinLnBrk="0" hangingPunct="1">
              <a:lnSpc>
                <a:spcPct val="100000"/>
              </a:lnSpc>
              <a:spcBef>
                <a:spcPts val="0"/>
              </a:spcBef>
              <a:spcAft>
                <a:spcPts val="0"/>
              </a:spcAft>
              <a:buClrTx/>
              <a:buSzTx/>
              <a:buFontTx/>
              <a:buNone/>
              <a:tabLst/>
              <a:defRPr/>
            </a:pPr>
            <a:r>
              <a:rPr kumimoji="0" lang="zh-CN" altLang="en-US" sz="33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目 录</a:t>
            </a:r>
            <a:endParaRPr kumimoji="0" lang="en-US" altLang="zh-CN" sz="33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3953039176"/>
      </p:ext>
    </p:extLst>
  </p:cSld>
  <p:clrMapOvr>
    <a:masterClrMapping/>
  </p:clrMapOvr>
</p:sldLayout>
</file>

<file path=ppt/slideLayouts/slideLayout672.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602" y="1997190"/>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849298669"/>
      </p:ext>
    </p:extLst>
  </p:cSld>
  <p:clrMapOvr>
    <a:masterClrMapping/>
  </p:clrMapOvr>
</p:sldLayout>
</file>

<file path=ppt/slideLayouts/slideLayout673.xml><?xml version="1.0" encoding="utf-8"?>
<p:sldLayout xmlns:a="http://schemas.openxmlformats.org/drawingml/2006/main" xmlns:r="http://schemas.openxmlformats.org/officeDocument/2006/relationships" xmlns:p="http://schemas.openxmlformats.org/presentationml/2006/main" userDrawn="1">
  <p:cSld name="11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792889"/>
      </p:ext>
    </p:extLst>
  </p:cSld>
  <p:clrMapOvr>
    <a:masterClrMapping/>
  </p:clrMapOvr>
</p:sldLayout>
</file>

<file path=ppt/slideLayouts/slideLayout674.xml><?xml version="1.0" encoding="utf-8"?>
<p:sldLayout xmlns:a="http://schemas.openxmlformats.org/drawingml/2006/main" xmlns:r="http://schemas.openxmlformats.org/officeDocument/2006/relationships" xmlns:p="http://schemas.openxmlformats.org/presentationml/2006/main" userDrawn="1">
  <p:cSld name="19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2259298"/>
      </p:ext>
    </p:extLst>
  </p:cSld>
  <p:clrMapOvr>
    <a:masterClrMapping/>
  </p:clrMapOvr>
</p:sldLayout>
</file>

<file path=ppt/slideLayouts/slideLayout675.xml><?xml version="1.0" encoding="utf-8"?>
<p:sldLayout xmlns:a="http://schemas.openxmlformats.org/drawingml/2006/main" xmlns:r="http://schemas.openxmlformats.org/officeDocument/2006/relationships" xmlns:p="http://schemas.openxmlformats.org/presentationml/2006/main" preserve="1" userDrawn="1">
  <p:cSld name="12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5575961"/>
      </p:ext>
    </p:extLst>
  </p:cSld>
  <p:clrMapOvr>
    <a:masterClrMapping/>
  </p:clrMapOvr>
</p:sldLayout>
</file>

<file path=ppt/slideLayouts/slideLayout676.xml><?xml version="1.0" encoding="utf-8"?>
<p:sldLayout xmlns:a="http://schemas.openxmlformats.org/drawingml/2006/main" xmlns:r="http://schemas.openxmlformats.org/officeDocument/2006/relationships" xmlns:p="http://schemas.openxmlformats.org/presentationml/2006/main" preserve="1" userDrawn="1">
  <p:cSld name="12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073521"/>
      </p:ext>
    </p:extLst>
  </p:cSld>
  <p:clrMapOvr>
    <a:masterClrMapping/>
  </p:clrMapOvr>
</p:sldLayout>
</file>

<file path=ppt/slideLayouts/slideLayout677.xml><?xml version="1.0" encoding="utf-8"?>
<p:sldLayout xmlns:a="http://schemas.openxmlformats.org/drawingml/2006/main" xmlns:r="http://schemas.openxmlformats.org/officeDocument/2006/relationships" xmlns:p="http://schemas.openxmlformats.org/presentationml/2006/main" userDrawn="1">
  <p:cSld name="11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04450191"/>
      </p:ext>
    </p:extLst>
  </p:cSld>
  <p:clrMapOvr>
    <a:masterClrMapping/>
  </p:clrMapOvr>
</p:sldLayout>
</file>

<file path=ppt/slideLayouts/slideLayout678.xml><?xml version="1.0" encoding="utf-8"?>
<p:sldLayout xmlns:a="http://schemas.openxmlformats.org/drawingml/2006/main" xmlns:r="http://schemas.openxmlformats.org/officeDocument/2006/relationships" xmlns:p="http://schemas.openxmlformats.org/presentationml/2006/main" userDrawn="1">
  <p:cSld name="20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62773561"/>
      </p:ext>
    </p:extLst>
  </p:cSld>
  <p:clrMapOvr>
    <a:masterClrMapping/>
  </p:clrMapOvr>
</p:sldLayout>
</file>

<file path=ppt/slideLayouts/slideLayout679.xml><?xml version="1.0" encoding="utf-8"?>
<p:sldLayout xmlns:a="http://schemas.openxmlformats.org/drawingml/2006/main" xmlns:r="http://schemas.openxmlformats.org/officeDocument/2006/relationships" xmlns:p="http://schemas.openxmlformats.org/presentationml/2006/main" preserve="1" userDrawn="1">
  <p:cSld name="12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509228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4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0960391"/>
      </p:ext>
    </p:extLst>
  </p:cSld>
  <p:clrMapOvr>
    <a:masterClrMapping/>
  </p:clrMapOvr>
</p:sldLayout>
</file>

<file path=ppt/slideLayouts/slideLayout680.xml><?xml version="1.0" encoding="utf-8"?>
<p:sldLayout xmlns:a="http://schemas.openxmlformats.org/drawingml/2006/main" xmlns:r="http://schemas.openxmlformats.org/officeDocument/2006/relationships" xmlns:p="http://schemas.openxmlformats.org/presentationml/2006/main" userDrawn="1">
  <p:cSld name="12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861426"/>
      </p:ext>
    </p:extLst>
  </p:cSld>
  <p:clrMapOvr>
    <a:masterClrMapping/>
  </p:clrMapOvr>
</p:sldLayout>
</file>

<file path=ppt/slideLayouts/slideLayout681.xml><?xml version="1.0" encoding="utf-8"?>
<p:sldLayout xmlns:a="http://schemas.openxmlformats.org/drawingml/2006/main" xmlns:r="http://schemas.openxmlformats.org/officeDocument/2006/relationships" xmlns:p="http://schemas.openxmlformats.org/presentationml/2006/main" preserve="1" userDrawn="1">
  <p:cSld name="34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341594"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341594"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341594"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341594"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341594"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092812658"/>
      </p:ext>
    </p:extLst>
  </p:cSld>
  <p:clrMapOvr>
    <a:masterClrMapping/>
  </p:clrMapOvr>
</p:sldLayout>
</file>

<file path=ppt/slideLayouts/slideLayout682.xml><?xml version="1.0" encoding="utf-8"?>
<p:sldLayout xmlns:a="http://schemas.openxmlformats.org/drawingml/2006/main" xmlns:r="http://schemas.openxmlformats.org/officeDocument/2006/relationships" xmlns:p="http://schemas.openxmlformats.org/presentationml/2006/main" userDrawn="1">
  <p:cSld name="11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5610485"/>
      </p:ext>
    </p:extLst>
  </p:cSld>
  <p:clrMapOvr>
    <a:masterClrMapping/>
  </p:clrMapOvr>
</p:sldLayout>
</file>

<file path=ppt/slideLayouts/slideLayout683.xml><?xml version="1.0" encoding="utf-8"?>
<p:sldLayout xmlns:a="http://schemas.openxmlformats.org/drawingml/2006/main" xmlns:r="http://schemas.openxmlformats.org/officeDocument/2006/relationships" xmlns:p="http://schemas.openxmlformats.org/presentationml/2006/main" preserve="1" userDrawn="1">
  <p:cSld name="12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0866624"/>
      </p:ext>
    </p:extLst>
  </p:cSld>
  <p:clrMapOvr>
    <a:masterClrMapping/>
  </p:clrMapOvr>
</p:sldLayout>
</file>

<file path=ppt/slideLayouts/slideLayout684.xml><?xml version="1.0" encoding="utf-8"?>
<p:sldLayout xmlns:a="http://schemas.openxmlformats.org/drawingml/2006/main" xmlns:r="http://schemas.openxmlformats.org/officeDocument/2006/relationships" xmlns:p="http://schemas.openxmlformats.org/presentationml/2006/main" userDrawn="1">
  <p:cSld name="20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461"/>
            <a:ext cx="447676" cy="333457"/>
          </a:xfrm>
          <a:prstGeom prst="rect">
            <a:avLst/>
          </a:prstGeom>
          <a:noFill/>
        </p:spPr>
        <p:txBody>
          <a:bodyPr lIns="109302" tIns="54722" rIns="109302" bIns="54722" anchor="ctr"/>
          <a:lstStyle/>
          <a:p>
            <a:pPr marL="0" marR="0" lvl="0" indent="0" algn="l" defTabSz="68319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319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2221809673"/>
      </p:ext>
    </p:extLst>
  </p:cSld>
  <p:clrMapOvr>
    <a:masterClrMapping/>
  </p:clrMapOvr>
</p:sldLayout>
</file>

<file path=ppt/slideLayouts/slideLayout685.xml><?xml version="1.0" encoding="utf-8"?>
<p:sldLayout xmlns:a="http://schemas.openxmlformats.org/drawingml/2006/main" xmlns:r="http://schemas.openxmlformats.org/officeDocument/2006/relationships" xmlns:p="http://schemas.openxmlformats.org/presentationml/2006/main" userDrawn="1">
  <p:cSld name="20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0315226"/>
      </p:ext>
    </p:extLst>
  </p:cSld>
  <p:clrMapOvr>
    <a:masterClrMapping/>
  </p:clrMapOvr>
</p:sldLayout>
</file>

<file path=ppt/slideLayouts/slideLayout686.xml><?xml version="1.0" encoding="utf-8"?>
<p:sldLayout xmlns:a="http://schemas.openxmlformats.org/drawingml/2006/main" xmlns:r="http://schemas.openxmlformats.org/officeDocument/2006/relationships" xmlns:p="http://schemas.openxmlformats.org/presentationml/2006/main" userDrawn="1">
  <p:cSld name="13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6169991"/>
      </p:ext>
    </p:extLst>
  </p:cSld>
  <p:clrMapOvr>
    <a:masterClrMapping/>
  </p:clrMapOvr>
</p:sldLayout>
</file>

<file path=ppt/slideLayouts/slideLayout687.xml><?xml version="1.0" encoding="utf-8"?>
<p:sldLayout xmlns:a="http://schemas.openxmlformats.org/drawingml/2006/main" xmlns:r="http://schemas.openxmlformats.org/officeDocument/2006/relationships" xmlns:p="http://schemas.openxmlformats.org/presentationml/2006/main" userDrawn="1">
  <p:cSld name="11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677162"/>
      </p:ext>
    </p:extLst>
  </p:cSld>
  <p:clrMapOvr>
    <a:masterClrMapping/>
  </p:clrMapOvr>
</p:sldLayout>
</file>

<file path=ppt/slideLayouts/slideLayout688.xml><?xml version="1.0" encoding="utf-8"?>
<p:sldLayout xmlns:a="http://schemas.openxmlformats.org/drawingml/2006/main" xmlns:r="http://schemas.openxmlformats.org/officeDocument/2006/relationships" xmlns:p="http://schemas.openxmlformats.org/presentationml/2006/main" userDrawn="1">
  <p:cSld name="20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67347485"/>
      </p:ext>
    </p:extLst>
  </p:cSld>
  <p:clrMapOvr>
    <a:masterClrMapping/>
  </p:clrMapOvr>
</p:sldLayout>
</file>

<file path=ppt/slideLayouts/slideLayout689.xml><?xml version="1.0" encoding="utf-8"?>
<p:sldLayout xmlns:a="http://schemas.openxmlformats.org/drawingml/2006/main" xmlns:r="http://schemas.openxmlformats.org/officeDocument/2006/relationships" xmlns:p="http://schemas.openxmlformats.org/presentationml/2006/main" preserve="1" userDrawn="1">
  <p:cSld name="12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78380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913673"/>
      </p:ext>
    </p:extLst>
  </p:cSld>
  <p:clrMapOvr>
    <a:masterClrMapping/>
  </p:clrMapOvr>
</p:sldLayout>
</file>

<file path=ppt/slideLayouts/slideLayout690.xml><?xml version="1.0" encoding="utf-8"?>
<p:sldLayout xmlns:a="http://schemas.openxmlformats.org/drawingml/2006/main" xmlns:r="http://schemas.openxmlformats.org/officeDocument/2006/relationships" xmlns:p="http://schemas.openxmlformats.org/presentationml/2006/main" preserve="1" userDrawn="1">
  <p:cSld name="13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7700411"/>
      </p:ext>
    </p:extLst>
  </p:cSld>
  <p:clrMapOvr>
    <a:masterClrMapping/>
  </p:clrMapOvr>
</p:sldLayout>
</file>

<file path=ppt/slideLayouts/slideLayout691.xml><?xml version="1.0" encoding="utf-8"?>
<p:sldLayout xmlns:a="http://schemas.openxmlformats.org/drawingml/2006/main" xmlns:r="http://schemas.openxmlformats.org/officeDocument/2006/relationships" xmlns:p="http://schemas.openxmlformats.org/presentationml/2006/main" userDrawn="1">
  <p:cSld name="1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206306"/>
      </p:ext>
    </p:extLst>
  </p:cSld>
  <p:clrMapOvr>
    <a:masterClrMapping/>
  </p:clrMapOvr>
</p:sldLayout>
</file>

<file path=ppt/slideLayouts/slideLayout692.xml><?xml version="1.0" encoding="utf-8"?>
<p:sldLayout xmlns:a="http://schemas.openxmlformats.org/drawingml/2006/main" xmlns:r="http://schemas.openxmlformats.org/officeDocument/2006/relationships" xmlns:p="http://schemas.openxmlformats.org/presentationml/2006/main" userDrawn="1">
  <p:cSld name="20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7238736"/>
      </p:ext>
    </p:extLst>
  </p:cSld>
  <p:clrMapOvr>
    <a:masterClrMapping/>
  </p:clrMapOvr>
</p:sldLayout>
</file>

<file path=ppt/slideLayouts/slideLayout693.xml><?xml version="1.0" encoding="utf-8"?>
<p:sldLayout xmlns:a="http://schemas.openxmlformats.org/drawingml/2006/main" xmlns:r="http://schemas.openxmlformats.org/officeDocument/2006/relationships" xmlns:p="http://schemas.openxmlformats.org/presentationml/2006/main" preserve="1" userDrawn="1">
  <p:cSld name="13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504893"/>
      </p:ext>
    </p:extLst>
  </p:cSld>
  <p:clrMapOvr>
    <a:masterClrMapping/>
  </p:clrMapOvr>
</p:sldLayout>
</file>

<file path=ppt/slideLayouts/slideLayout694.xml><?xml version="1.0" encoding="utf-8"?>
<p:sldLayout xmlns:a="http://schemas.openxmlformats.org/drawingml/2006/main" xmlns:r="http://schemas.openxmlformats.org/officeDocument/2006/relationships" xmlns:p="http://schemas.openxmlformats.org/presentationml/2006/main" userDrawn="1">
  <p:cSld name="20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972"/>
            <a:ext cx="447676" cy="333433"/>
          </a:xfrm>
          <a:prstGeom prst="rect">
            <a:avLst/>
          </a:prstGeom>
          <a:noFill/>
        </p:spPr>
        <p:txBody>
          <a:bodyPr lIns="109728" tIns="54864" rIns="109728" bIns="54864" anchor="ct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573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2668140715"/>
      </p:ext>
    </p:extLst>
  </p:cSld>
  <p:clrMapOvr>
    <a:masterClrMapping/>
  </p:clrMapOvr>
</p:sldLayout>
</file>

<file path=ppt/slideLayouts/slideLayout695.xml><?xml version="1.0" encoding="utf-8"?>
<p:sldLayout xmlns:a="http://schemas.openxmlformats.org/drawingml/2006/main" xmlns:r="http://schemas.openxmlformats.org/officeDocument/2006/relationships" xmlns:p="http://schemas.openxmlformats.org/presentationml/2006/main" userDrawn="1">
  <p:cSld name="13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0990133"/>
      </p:ext>
    </p:extLst>
  </p:cSld>
  <p:clrMapOvr>
    <a:masterClrMapping/>
  </p:clrMapOvr>
</p:sldLayout>
</file>

<file path=ppt/slideLayouts/slideLayout696.xml><?xml version="1.0" encoding="utf-8"?>
<p:sldLayout xmlns:a="http://schemas.openxmlformats.org/drawingml/2006/main" xmlns:r="http://schemas.openxmlformats.org/officeDocument/2006/relationships" xmlns:p="http://schemas.openxmlformats.org/presentationml/2006/main" userDrawn="1">
  <p:cSld name="13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8365208"/>
      </p:ext>
    </p:extLst>
  </p:cSld>
  <p:clrMapOvr>
    <a:masterClrMapping/>
  </p:clrMapOvr>
</p:sldLayout>
</file>

<file path=ppt/slideLayouts/slideLayout697.xml><?xml version="1.0" encoding="utf-8"?>
<p:sldLayout xmlns:a="http://schemas.openxmlformats.org/drawingml/2006/main" xmlns:r="http://schemas.openxmlformats.org/officeDocument/2006/relationships" xmlns:p="http://schemas.openxmlformats.org/presentationml/2006/main" preserve="1" userDrawn="1">
  <p:cSld name="35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229170503"/>
      </p:ext>
    </p:extLst>
  </p:cSld>
  <p:clrMapOvr>
    <a:masterClrMapping/>
  </p:clrMapOvr>
</p:sldLayout>
</file>

<file path=ppt/slideLayouts/slideLayout698.xml><?xml version="1.0" encoding="utf-8"?>
<p:sldLayout xmlns:a="http://schemas.openxmlformats.org/drawingml/2006/main" xmlns:r="http://schemas.openxmlformats.org/officeDocument/2006/relationships" xmlns:p="http://schemas.openxmlformats.org/presentationml/2006/main" userDrawn="1">
  <p:cSld name="11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3472892"/>
      </p:ext>
    </p:extLst>
  </p:cSld>
  <p:clrMapOvr>
    <a:masterClrMapping/>
  </p:clrMapOvr>
</p:sldLayout>
</file>

<file path=ppt/slideLayouts/slideLayout699.xml><?xml version="1.0" encoding="utf-8"?>
<p:sldLayout xmlns:a="http://schemas.openxmlformats.org/drawingml/2006/main" xmlns:r="http://schemas.openxmlformats.org/officeDocument/2006/relationships" xmlns:p="http://schemas.openxmlformats.org/presentationml/2006/main" preserve="1" userDrawn="1">
  <p:cSld name="13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6846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3" name="Footer Placeholder 2"/>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Slide Number Placeholder 3"/>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56850304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2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3874954"/>
      </p:ext>
    </p:extLst>
  </p:cSld>
  <p:clrMapOvr>
    <a:masterClrMapping/>
  </p:clrMapOvr>
</p:sldLayout>
</file>

<file path=ppt/slideLayouts/slideLayout700.xml><?xml version="1.0" encoding="utf-8"?>
<p:sldLayout xmlns:a="http://schemas.openxmlformats.org/drawingml/2006/main" xmlns:r="http://schemas.openxmlformats.org/officeDocument/2006/relationships" xmlns:p="http://schemas.openxmlformats.org/presentationml/2006/main" userDrawn="1">
  <p:cSld name="206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573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2265939533"/>
      </p:ext>
    </p:extLst>
  </p:cSld>
  <p:clrMapOvr>
    <a:masterClrMapping/>
  </p:clrMapOvr>
</p:sldLayout>
</file>

<file path=ppt/slideLayouts/slideLayout701.xml><?xml version="1.0" encoding="utf-8"?>
<p:sldLayout xmlns:a="http://schemas.openxmlformats.org/drawingml/2006/main" xmlns:r="http://schemas.openxmlformats.org/officeDocument/2006/relationships" xmlns:p="http://schemas.openxmlformats.org/presentationml/2006/main" userDrawn="1">
  <p:cSld name="20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978237"/>
      </p:ext>
    </p:extLst>
  </p:cSld>
  <p:clrMapOvr>
    <a:masterClrMapping/>
  </p:clrMapOvr>
</p:sldLayout>
</file>

<file path=ppt/slideLayouts/slideLayout702.xml><?xml version="1.0" encoding="utf-8"?>
<p:sldLayout xmlns:a="http://schemas.openxmlformats.org/drawingml/2006/main" xmlns:r="http://schemas.openxmlformats.org/officeDocument/2006/relationships" xmlns:p="http://schemas.openxmlformats.org/presentationml/2006/main" userDrawn="1">
  <p:cSld name="11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7552203"/>
      </p:ext>
    </p:extLst>
  </p:cSld>
  <p:clrMapOvr>
    <a:masterClrMapping/>
  </p:clrMapOvr>
</p:sldLayout>
</file>

<file path=ppt/slideLayouts/slideLayout703.xml><?xml version="1.0" encoding="utf-8"?>
<p:sldLayout xmlns:a="http://schemas.openxmlformats.org/drawingml/2006/main" xmlns:r="http://schemas.openxmlformats.org/officeDocument/2006/relationships" xmlns:p="http://schemas.openxmlformats.org/presentationml/2006/main" userDrawn="1">
  <p:cSld name="20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0668944"/>
      </p:ext>
    </p:extLst>
  </p:cSld>
  <p:clrMapOvr>
    <a:masterClrMapping/>
  </p:clrMapOvr>
</p:sldLayout>
</file>

<file path=ppt/slideLayouts/slideLayout704.xml><?xml version="1.0" encoding="utf-8"?>
<p:sldLayout xmlns:a="http://schemas.openxmlformats.org/drawingml/2006/main" xmlns:r="http://schemas.openxmlformats.org/officeDocument/2006/relationships" xmlns:p="http://schemas.openxmlformats.org/presentationml/2006/main" userDrawn="1">
  <p:cSld name="13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6295082"/>
      </p:ext>
    </p:extLst>
  </p:cSld>
  <p:clrMapOvr>
    <a:masterClrMapping/>
  </p:clrMapOvr>
</p:sldLayout>
</file>

<file path=ppt/slideLayouts/slideLayout705.xml><?xml version="1.0" encoding="utf-8"?>
<p:sldLayout xmlns:a="http://schemas.openxmlformats.org/drawingml/2006/main" xmlns:r="http://schemas.openxmlformats.org/officeDocument/2006/relationships" xmlns:p="http://schemas.openxmlformats.org/presentationml/2006/main" preserve="1" userDrawn="1">
  <p:cSld name="13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7283179"/>
      </p:ext>
    </p:extLst>
  </p:cSld>
  <p:clrMapOvr>
    <a:masterClrMapping/>
  </p:clrMapOvr>
</p:sldLayout>
</file>

<file path=ppt/slideLayouts/slideLayout706.xml><?xml version="1.0" encoding="utf-8"?>
<p:sldLayout xmlns:a="http://schemas.openxmlformats.org/drawingml/2006/main" xmlns:r="http://schemas.openxmlformats.org/officeDocument/2006/relationships" xmlns:p="http://schemas.openxmlformats.org/presentationml/2006/main" userDrawn="1">
  <p:cSld name="4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5" y="1997054"/>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181788645"/>
      </p:ext>
    </p:extLst>
  </p:cSld>
  <p:clrMapOvr>
    <a:masterClrMapping/>
  </p:clrMapOvr>
</p:sldLayout>
</file>

<file path=ppt/slideLayouts/slideLayout707.xml><?xml version="1.0" encoding="utf-8"?>
<p:sldLayout xmlns:a="http://schemas.openxmlformats.org/drawingml/2006/main" xmlns:r="http://schemas.openxmlformats.org/officeDocument/2006/relationships" xmlns:p="http://schemas.openxmlformats.org/presentationml/2006/main" userDrawn="1">
  <p:cSld name="20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470722"/>
      </p:ext>
    </p:extLst>
  </p:cSld>
  <p:clrMapOvr>
    <a:masterClrMapping/>
  </p:clrMapOvr>
</p:sldLayout>
</file>

<file path=ppt/slideLayouts/slideLayout708.xml><?xml version="1.0" encoding="utf-8"?>
<p:sldLayout xmlns:a="http://schemas.openxmlformats.org/drawingml/2006/main" xmlns:r="http://schemas.openxmlformats.org/officeDocument/2006/relationships" xmlns:p="http://schemas.openxmlformats.org/presentationml/2006/main" userDrawn="1">
  <p:cSld name="12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448777"/>
      </p:ext>
    </p:extLst>
  </p:cSld>
  <p:clrMapOvr>
    <a:masterClrMapping/>
  </p:clrMapOvr>
</p:sldLayout>
</file>

<file path=ppt/slideLayouts/slideLayout709.xml><?xml version="1.0" encoding="utf-8"?>
<p:sldLayout xmlns:a="http://schemas.openxmlformats.org/drawingml/2006/main" xmlns:r="http://schemas.openxmlformats.org/officeDocument/2006/relationships" xmlns:p="http://schemas.openxmlformats.org/presentationml/2006/main" userDrawn="1">
  <p:cSld name="13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73361404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0214916"/>
      </p:ext>
    </p:extLst>
  </p:cSld>
  <p:clrMapOvr>
    <a:masterClrMapping/>
  </p:clrMapOvr>
</p:sldLayout>
</file>

<file path=ppt/slideLayouts/slideLayout710.xml><?xml version="1.0" encoding="utf-8"?>
<p:sldLayout xmlns:a="http://schemas.openxmlformats.org/drawingml/2006/main" xmlns:r="http://schemas.openxmlformats.org/officeDocument/2006/relationships" xmlns:p="http://schemas.openxmlformats.org/presentationml/2006/main" preserve="1" userDrawn="1">
  <p:cSld name="13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616733"/>
      </p:ext>
    </p:extLst>
  </p:cSld>
  <p:clrMapOvr>
    <a:masterClrMapping/>
  </p:clrMapOvr>
</p:sldLayout>
</file>

<file path=ppt/slideLayouts/slideLayout711.xml><?xml version="1.0" encoding="utf-8"?>
<p:sldLayout xmlns:a="http://schemas.openxmlformats.org/drawingml/2006/main" xmlns:r="http://schemas.openxmlformats.org/officeDocument/2006/relationships" xmlns:p="http://schemas.openxmlformats.org/presentationml/2006/main" userDrawn="1">
  <p:cSld name="13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9958186"/>
      </p:ext>
    </p:extLst>
  </p:cSld>
  <p:clrMapOvr>
    <a:masterClrMapping/>
  </p:clrMapOvr>
</p:sldLayout>
</file>

<file path=ppt/slideLayouts/slideLayout712.xml><?xml version="1.0" encoding="utf-8"?>
<p:sldLayout xmlns:a="http://schemas.openxmlformats.org/drawingml/2006/main" xmlns:r="http://schemas.openxmlformats.org/officeDocument/2006/relationships" xmlns:p="http://schemas.openxmlformats.org/presentationml/2006/main" userDrawn="1">
  <p:cSld name="2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8822504"/>
      </p:ext>
    </p:extLst>
  </p:cSld>
  <p:clrMapOvr>
    <a:masterClrMapping/>
  </p:clrMapOvr>
</p:sldLayout>
</file>

<file path=ppt/slideLayouts/slideLayout713.xml><?xml version="1.0" encoding="utf-8"?>
<p:sldLayout xmlns:a="http://schemas.openxmlformats.org/drawingml/2006/main" xmlns:r="http://schemas.openxmlformats.org/officeDocument/2006/relationships" xmlns:p="http://schemas.openxmlformats.org/presentationml/2006/main" preserve="1" userDrawn="1">
  <p:cSld name="13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4356359"/>
      </p:ext>
    </p:extLst>
  </p:cSld>
  <p:clrMapOvr>
    <a:masterClrMapping/>
  </p:clrMapOvr>
</p:sldLayout>
</file>

<file path=ppt/slideLayouts/slideLayout714.xml><?xml version="1.0" encoding="utf-8"?>
<p:sldLayout xmlns:a="http://schemas.openxmlformats.org/drawingml/2006/main" xmlns:r="http://schemas.openxmlformats.org/officeDocument/2006/relationships" xmlns:p="http://schemas.openxmlformats.org/presentationml/2006/main" userDrawn="1">
  <p:cSld name="21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683192"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683192"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3347679824"/>
      </p:ext>
    </p:extLst>
  </p:cSld>
  <p:clrMapOvr>
    <a:masterClrMapping/>
  </p:clrMapOvr>
</p:sldLayout>
</file>

<file path=ppt/slideLayouts/slideLayout715.xml><?xml version="1.0" encoding="utf-8"?>
<p:sldLayout xmlns:a="http://schemas.openxmlformats.org/drawingml/2006/main" xmlns:r="http://schemas.openxmlformats.org/officeDocument/2006/relationships" xmlns:p="http://schemas.openxmlformats.org/presentationml/2006/main" userDrawn="1">
  <p:cSld name="2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423586"/>
      </p:ext>
    </p:extLst>
  </p:cSld>
  <p:clrMapOvr>
    <a:masterClrMapping/>
  </p:clrMapOvr>
</p:sldLayout>
</file>

<file path=ppt/slideLayouts/slideLayout716.xml><?xml version="1.0" encoding="utf-8"?>
<p:sldLayout xmlns:a="http://schemas.openxmlformats.org/drawingml/2006/main" xmlns:r="http://schemas.openxmlformats.org/officeDocument/2006/relationships" xmlns:p="http://schemas.openxmlformats.org/presentationml/2006/main" userDrawn="1">
  <p:cSld name="13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880001"/>
      </p:ext>
    </p:extLst>
  </p:cSld>
  <p:clrMapOvr>
    <a:masterClrMapping/>
  </p:clrMapOvr>
</p:sldLayout>
</file>

<file path=ppt/slideLayouts/slideLayout717.xml><?xml version="1.0" encoding="utf-8"?>
<p:sldLayout xmlns:a="http://schemas.openxmlformats.org/drawingml/2006/main" xmlns:r="http://schemas.openxmlformats.org/officeDocument/2006/relationships" xmlns:p="http://schemas.openxmlformats.org/presentationml/2006/main" preserve="1" userDrawn="1">
  <p:cSld name="13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3494648"/>
      </p:ext>
    </p:extLst>
  </p:cSld>
  <p:clrMapOvr>
    <a:masterClrMapping/>
  </p:clrMapOvr>
</p:sldLayout>
</file>

<file path=ppt/slideLayouts/slideLayout718.xml><?xml version="1.0" encoding="utf-8"?>
<p:sldLayout xmlns:a="http://schemas.openxmlformats.org/drawingml/2006/main" xmlns:r="http://schemas.openxmlformats.org/officeDocument/2006/relationships" xmlns:p="http://schemas.openxmlformats.org/presentationml/2006/main" userDrawn="1">
  <p:cSld name="21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99" tIns="54721" rIns="109299" bIns="54721" anchor="ctr"/>
          <a:lstStyle/>
          <a:p>
            <a:pPr marL="0" marR="0" lvl="0" indent="0" algn="l" defTabSz="45715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45715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1926598159"/>
      </p:ext>
    </p:extLst>
  </p:cSld>
  <p:clrMapOvr>
    <a:masterClrMapping/>
  </p:clrMapOvr>
</p:sldLayout>
</file>

<file path=ppt/slideLayouts/slideLayout719.xml><?xml version="1.0" encoding="utf-8"?>
<p:sldLayout xmlns:a="http://schemas.openxmlformats.org/drawingml/2006/main" xmlns:r="http://schemas.openxmlformats.org/officeDocument/2006/relationships" xmlns:p="http://schemas.openxmlformats.org/presentationml/2006/main" userDrawn="1">
  <p:cSld name="4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54"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54"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54"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54"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54"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8" y="1997056"/>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41992429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3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3928286"/>
      </p:ext>
    </p:extLst>
  </p:cSld>
  <p:clrMapOvr>
    <a:masterClrMapping/>
  </p:clrMapOvr>
</p:sldLayout>
</file>

<file path=ppt/slideLayouts/slideLayout720.xml><?xml version="1.0" encoding="utf-8"?>
<p:sldLayout xmlns:a="http://schemas.openxmlformats.org/drawingml/2006/main" xmlns:r="http://schemas.openxmlformats.org/officeDocument/2006/relationships" xmlns:p="http://schemas.openxmlformats.org/presentationml/2006/main" userDrawn="1">
  <p:cSld name="12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880003"/>
      </p:ext>
    </p:extLst>
  </p:cSld>
  <p:clrMapOvr>
    <a:masterClrMapping/>
  </p:clrMapOvr>
</p:sldLayout>
</file>

<file path=ppt/slideLayouts/slideLayout721.xml><?xml version="1.0" encoding="utf-8"?>
<p:sldLayout xmlns:a="http://schemas.openxmlformats.org/drawingml/2006/main" xmlns:r="http://schemas.openxmlformats.org/officeDocument/2006/relationships" xmlns:p="http://schemas.openxmlformats.org/presentationml/2006/main" userDrawn="1">
  <p:cSld name="21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3416013"/>
      </p:ext>
    </p:extLst>
  </p:cSld>
  <p:clrMapOvr>
    <a:masterClrMapping/>
  </p:clrMapOvr>
</p:sldLayout>
</file>

<file path=ppt/slideLayouts/slideLayout722.xml><?xml version="1.0" encoding="utf-8"?>
<p:sldLayout xmlns:a="http://schemas.openxmlformats.org/drawingml/2006/main" xmlns:r="http://schemas.openxmlformats.org/officeDocument/2006/relationships" xmlns:p="http://schemas.openxmlformats.org/presentationml/2006/main" userDrawn="1">
  <p:cSld name="13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6292827"/>
      </p:ext>
    </p:extLst>
  </p:cSld>
  <p:clrMapOvr>
    <a:masterClrMapping/>
  </p:clrMapOvr>
</p:sldLayout>
</file>

<file path=ppt/slideLayouts/slideLayout723.xml><?xml version="1.0" encoding="utf-8"?>
<p:sldLayout xmlns:a="http://schemas.openxmlformats.org/drawingml/2006/main" xmlns:r="http://schemas.openxmlformats.org/officeDocument/2006/relationships" xmlns:p="http://schemas.openxmlformats.org/presentationml/2006/main" preserve="1" userDrawn="1">
  <p:cSld name="13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2279655"/>
      </p:ext>
    </p:extLst>
  </p:cSld>
  <p:clrMapOvr>
    <a:masterClrMapping/>
  </p:clrMapOvr>
</p:sldLayout>
</file>

<file path=ppt/slideLayouts/slideLayout724.xml><?xml version="1.0" encoding="utf-8"?>
<p:sldLayout xmlns:a="http://schemas.openxmlformats.org/drawingml/2006/main" xmlns:r="http://schemas.openxmlformats.org/officeDocument/2006/relationships" xmlns:p="http://schemas.openxmlformats.org/presentationml/2006/main" userDrawn="1">
  <p:cSld name="21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09" tIns="54691" rIns="109209" bIns="54691" anchor="ctr"/>
          <a:lstStyle/>
          <a:p>
            <a:pPr marL="0" marR="0" lvl="0" indent="0" algn="l" defTabSz="456518"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456518"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3412481535"/>
      </p:ext>
    </p:extLst>
  </p:cSld>
  <p:clrMapOvr>
    <a:masterClrMapping/>
  </p:clrMapOvr>
</p:sldLayout>
</file>

<file path=ppt/slideLayouts/slideLayout725.xml><?xml version="1.0" encoding="utf-8"?>
<p:sldLayout xmlns:a="http://schemas.openxmlformats.org/drawingml/2006/main" xmlns:r="http://schemas.openxmlformats.org/officeDocument/2006/relationships" xmlns:p="http://schemas.openxmlformats.org/presentationml/2006/main" userDrawn="1">
  <p:cSld name="4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6518"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6518"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6518"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6518"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6518"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98" y="1997086"/>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4271040133"/>
      </p:ext>
    </p:extLst>
  </p:cSld>
  <p:clrMapOvr>
    <a:masterClrMapping/>
  </p:clrMapOvr>
</p:sldLayout>
</file>

<file path=ppt/slideLayouts/slideLayout726.xml><?xml version="1.0" encoding="utf-8"?>
<p:sldLayout xmlns:a="http://schemas.openxmlformats.org/drawingml/2006/main" xmlns:r="http://schemas.openxmlformats.org/officeDocument/2006/relationships" xmlns:p="http://schemas.openxmlformats.org/presentationml/2006/main" userDrawn="1">
  <p:cSld name="12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5241017"/>
      </p:ext>
    </p:extLst>
  </p:cSld>
  <p:clrMapOvr>
    <a:masterClrMapping/>
  </p:clrMapOvr>
</p:sldLayout>
</file>

<file path=ppt/slideLayouts/slideLayout727.xml><?xml version="1.0" encoding="utf-8"?>
<p:sldLayout xmlns:a="http://schemas.openxmlformats.org/drawingml/2006/main" xmlns:r="http://schemas.openxmlformats.org/officeDocument/2006/relationships" xmlns:p="http://schemas.openxmlformats.org/presentationml/2006/main" userDrawn="1">
  <p:cSld name="21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014857"/>
      </p:ext>
    </p:extLst>
  </p:cSld>
  <p:clrMapOvr>
    <a:masterClrMapping/>
  </p:clrMapOvr>
</p:sldLayout>
</file>

<file path=ppt/slideLayouts/slideLayout728.xml><?xml version="1.0" encoding="utf-8"?>
<p:sldLayout xmlns:a="http://schemas.openxmlformats.org/drawingml/2006/main" xmlns:r="http://schemas.openxmlformats.org/officeDocument/2006/relationships" xmlns:p="http://schemas.openxmlformats.org/presentationml/2006/main" userDrawn="1">
  <p:cSld name="13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0394338"/>
      </p:ext>
    </p:extLst>
  </p:cSld>
  <p:clrMapOvr>
    <a:masterClrMapping/>
  </p:clrMapOvr>
</p:sldLayout>
</file>

<file path=ppt/slideLayouts/slideLayout729.xml><?xml version="1.0" encoding="utf-8"?>
<p:sldLayout xmlns:a="http://schemas.openxmlformats.org/drawingml/2006/main" xmlns:r="http://schemas.openxmlformats.org/officeDocument/2006/relationships" xmlns:p="http://schemas.openxmlformats.org/presentationml/2006/main" preserve="1" userDrawn="1">
  <p:cSld name="13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442028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4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62714"/>
      </p:ext>
    </p:extLst>
  </p:cSld>
  <p:clrMapOvr>
    <a:masterClrMapping/>
  </p:clrMapOvr>
</p:sldLayout>
</file>

<file path=ppt/slideLayouts/slideLayout730.xml><?xml version="1.0" encoding="utf-8"?>
<p:sldLayout xmlns:a="http://schemas.openxmlformats.org/drawingml/2006/main" xmlns:r="http://schemas.openxmlformats.org/officeDocument/2006/relationships" xmlns:p="http://schemas.openxmlformats.org/presentationml/2006/main" userDrawn="1">
  <p:cSld name="21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116" tIns="54660" rIns="109116" bIns="54660" anchor="ctr"/>
          <a:lstStyle/>
          <a:p>
            <a:pPr marL="0" marR="0" lvl="0" indent="0" algn="l" defTabSz="45715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45715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4030382792"/>
      </p:ext>
    </p:extLst>
  </p:cSld>
  <p:clrMapOvr>
    <a:masterClrMapping/>
  </p:clrMapOvr>
</p:sldLayout>
</file>

<file path=ppt/slideLayouts/slideLayout731.xml><?xml version="1.0" encoding="utf-8"?>
<p:sldLayout xmlns:a="http://schemas.openxmlformats.org/drawingml/2006/main" xmlns:r="http://schemas.openxmlformats.org/officeDocument/2006/relationships" xmlns:p="http://schemas.openxmlformats.org/presentationml/2006/main" userDrawn="1">
  <p:cSld name="12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2247353"/>
      </p:ext>
    </p:extLst>
  </p:cSld>
  <p:clrMapOvr>
    <a:masterClrMapping/>
  </p:clrMapOvr>
</p:sldLayout>
</file>

<file path=ppt/slideLayouts/slideLayout732.xml><?xml version="1.0" encoding="utf-8"?>
<p:sldLayout xmlns:a="http://schemas.openxmlformats.org/drawingml/2006/main" xmlns:r="http://schemas.openxmlformats.org/officeDocument/2006/relationships" xmlns:p="http://schemas.openxmlformats.org/presentationml/2006/main" userDrawn="1">
  <p:cSld name="21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9190195"/>
      </p:ext>
    </p:extLst>
  </p:cSld>
  <p:clrMapOvr>
    <a:masterClrMapping/>
  </p:clrMapOvr>
</p:sldLayout>
</file>

<file path=ppt/slideLayouts/slideLayout733.xml><?xml version="1.0" encoding="utf-8"?>
<p:sldLayout xmlns:a="http://schemas.openxmlformats.org/drawingml/2006/main" xmlns:r="http://schemas.openxmlformats.org/officeDocument/2006/relationships" xmlns:p="http://schemas.openxmlformats.org/presentationml/2006/main" userDrawn="1">
  <p:cSld name="14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901435"/>
      </p:ext>
    </p:extLst>
  </p:cSld>
  <p:clrMapOvr>
    <a:masterClrMapping/>
  </p:clrMapOvr>
</p:sldLayout>
</file>

<file path=ppt/slideLayouts/slideLayout734.xml><?xml version="1.0" encoding="utf-8"?>
<p:sldLayout xmlns:a="http://schemas.openxmlformats.org/drawingml/2006/main" xmlns:r="http://schemas.openxmlformats.org/officeDocument/2006/relationships" xmlns:p="http://schemas.openxmlformats.org/presentationml/2006/main" preserve="1" userDrawn="1">
  <p:cSld name="13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4076970"/>
      </p:ext>
    </p:extLst>
  </p:cSld>
  <p:clrMapOvr>
    <a:masterClrMapping/>
  </p:clrMapOvr>
</p:sldLayout>
</file>

<file path=ppt/slideLayouts/slideLayout735.xml><?xml version="1.0" encoding="utf-8"?>
<p:sldLayout xmlns:a="http://schemas.openxmlformats.org/drawingml/2006/main" xmlns:r="http://schemas.openxmlformats.org/officeDocument/2006/relationships" xmlns:p="http://schemas.openxmlformats.org/presentationml/2006/main" userDrawn="1">
  <p:cSld name="21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45715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45715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2456157271"/>
      </p:ext>
    </p:extLst>
  </p:cSld>
  <p:clrMapOvr>
    <a:masterClrMapping/>
  </p:clrMapOvr>
</p:sldLayout>
</file>

<file path=ppt/slideLayouts/slideLayout736.xml><?xml version="1.0" encoding="utf-8"?>
<p:sldLayout xmlns:a="http://schemas.openxmlformats.org/drawingml/2006/main" xmlns:r="http://schemas.openxmlformats.org/officeDocument/2006/relationships" xmlns:p="http://schemas.openxmlformats.org/presentationml/2006/main" userDrawn="1">
  <p:cSld name="4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54"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54"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54"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54"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54"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6" y="1997054"/>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4010031742"/>
      </p:ext>
    </p:extLst>
  </p:cSld>
  <p:clrMapOvr>
    <a:masterClrMapping/>
  </p:clrMapOvr>
</p:sldLayout>
</file>

<file path=ppt/slideLayouts/slideLayout737.xml><?xml version="1.0" encoding="utf-8"?>
<p:sldLayout xmlns:a="http://schemas.openxmlformats.org/drawingml/2006/main" xmlns:r="http://schemas.openxmlformats.org/officeDocument/2006/relationships" xmlns:p="http://schemas.openxmlformats.org/presentationml/2006/main" userDrawn="1">
  <p:cSld name="12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743238"/>
      </p:ext>
    </p:extLst>
  </p:cSld>
  <p:clrMapOvr>
    <a:masterClrMapping/>
  </p:clrMapOvr>
</p:sldLayout>
</file>

<file path=ppt/slideLayouts/slideLayout738.xml><?xml version="1.0" encoding="utf-8"?>
<p:sldLayout xmlns:a="http://schemas.openxmlformats.org/drawingml/2006/main" xmlns:r="http://schemas.openxmlformats.org/officeDocument/2006/relationships" xmlns:p="http://schemas.openxmlformats.org/presentationml/2006/main" userDrawn="1">
  <p:cSld name="12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2828750"/>
      </p:ext>
    </p:extLst>
  </p:cSld>
  <p:clrMapOvr>
    <a:masterClrMapping/>
  </p:clrMapOvr>
</p:sldLayout>
</file>

<file path=ppt/slideLayouts/slideLayout739.xml><?xml version="1.0" encoding="utf-8"?>
<p:sldLayout xmlns:a="http://schemas.openxmlformats.org/drawingml/2006/main" xmlns:r="http://schemas.openxmlformats.org/officeDocument/2006/relationships" xmlns:p="http://schemas.openxmlformats.org/presentationml/2006/main" userDrawn="1">
  <p:cSld name="22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505995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768179586"/>
      </p:ext>
    </p:extLst>
  </p:cSld>
  <p:clrMapOvr>
    <a:masterClrMapping/>
  </p:clrMapOvr>
</p:sldLayout>
</file>

<file path=ppt/slideLayouts/slideLayout740.xml><?xml version="1.0" encoding="utf-8"?>
<p:sldLayout xmlns:a="http://schemas.openxmlformats.org/drawingml/2006/main" xmlns:r="http://schemas.openxmlformats.org/officeDocument/2006/relationships" xmlns:p="http://schemas.openxmlformats.org/presentationml/2006/main" preserve="1" userDrawn="1">
  <p:cSld name="13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4110913"/>
      </p:ext>
    </p:extLst>
  </p:cSld>
  <p:clrMapOvr>
    <a:masterClrMapping/>
  </p:clrMapOvr>
</p:sldLayout>
</file>

<file path=ppt/slideLayouts/slideLayout741.xml><?xml version="1.0" encoding="utf-8"?>
<p:sldLayout xmlns:a="http://schemas.openxmlformats.org/drawingml/2006/main" xmlns:r="http://schemas.openxmlformats.org/officeDocument/2006/relationships" xmlns:p="http://schemas.openxmlformats.org/presentationml/2006/main" userDrawn="1">
  <p:cSld name="14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4521014"/>
      </p:ext>
    </p:extLst>
  </p:cSld>
  <p:clrMapOvr>
    <a:masterClrMapping/>
  </p:clrMapOvr>
</p:sldLayout>
</file>

<file path=ppt/slideLayouts/slideLayout742.xml><?xml version="1.0" encoding="utf-8"?>
<p:sldLayout xmlns:a="http://schemas.openxmlformats.org/drawingml/2006/main" xmlns:r="http://schemas.openxmlformats.org/officeDocument/2006/relationships" xmlns:p="http://schemas.openxmlformats.org/presentationml/2006/main" preserve="1" userDrawn="1">
  <p:cSld name="14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0503493"/>
      </p:ext>
    </p:extLst>
  </p:cSld>
  <p:clrMapOvr>
    <a:masterClrMapping/>
  </p:clrMapOvr>
</p:sldLayout>
</file>

<file path=ppt/slideLayouts/slideLayout743.xml><?xml version="1.0" encoding="utf-8"?>
<p:sldLayout xmlns:a="http://schemas.openxmlformats.org/drawingml/2006/main" xmlns:r="http://schemas.openxmlformats.org/officeDocument/2006/relationships" xmlns:p="http://schemas.openxmlformats.org/presentationml/2006/main" preserve="1" userDrawn="1">
  <p:cSld name="14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740576522"/>
      </p:ext>
    </p:extLst>
  </p:cSld>
  <p:clrMapOvr>
    <a:masterClrMapping/>
  </p:clrMapOvr>
</p:sldLayout>
</file>

<file path=ppt/slideLayouts/slideLayout744.xml><?xml version="1.0" encoding="utf-8"?>
<p:sldLayout xmlns:a="http://schemas.openxmlformats.org/drawingml/2006/main" xmlns:r="http://schemas.openxmlformats.org/officeDocument/2006/relationships" xmlns:p="http://schemas.openxmlformats.org/presentationml/2006/main" preserve="1" userDrawn="1">
  <p:cSld name="36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431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914310"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91431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91431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91431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2235479351"/>
      </p:ext>
    </p:extLst>
  </p:cSld>
  <p:clrMapOvr>
    <a:masterClrMapping/>
  </p:clrMapOvr>
</p:sldLayout>
</file>

<file path=ppt/slideLayouts/slideLayout745.xml><?xml version="1.0" encoding="utf-8"?>
<p:sldLayout xmlns:a="http://schemas.openxmlformats.org/drawingml/2006/main" xmlns:r="http://schemas.openxmlformats.org/officeDocument/2006/relationships" xmlns:p="http://schemas.openxmlformats.org/presentationml/2006/main" userDrawn="1">
  <p:cSld name="12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5636377"/>
      </p:ext>
    </p:extLst>
  </p:cSld>
  <p:clrMapOvr>
    <a:masterClrMapping/>
  </p:clrMapOvr>
</p:sldLayout>
</file>

<file path=ppt/slideLayouts/slideLayout746.xml><?xml version="1.0" encoding="utf-8"?>
<p:sldLayout xmlns:a="http://schemas.openxmlformats.org/drawingml/2006/main" xmlns:r="http://schemas.openxmlformats.org/officeDocument/2006/relationships" xmlns:p="http://schemas.openxmlformats.org/presentationml/2006/main" preserve="1" userDrawn="1">
  <p:cSld name="14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7995676"/>
      </p:ext>
    </p:extLst>
  </p:cSld>
  <p:clrMapOvr>
    <a:masterClrMapping/>
  </p:clrMapOvr>
</p:sldLayout>
</file>

<file path=ppt/slideLayouts/slideLayout747.xml><?xml version="1.0" encoding="utf-8"?>
<p:sldLayout xmlns:a="http://schemas.openxmlformats.org/drawingml/2006/main" xmlns:r="http://schemas.openxmlformats.org/officeDocument/2006/relationships" xmlns:p="http://schemas.openxmlformats.org/presentationml/2006/main" userDrawn="1">
  <p:cSld name="22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914310"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914310"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702846826"/>
      </p:ext>
    </p:extLst>
  </p:cSld>
  <p:clrMapOvr>
    <a:masterClrMapping/>
  </p:clrMapOvr>
</p:sldLayout>
</file>

<file path=ppt/slideLayouts/slideLayout748.xml><?xml version="1.0" encoding="utf-8"?>
<p:sldLayout xmlns:a="http://schemas.openxmlformats.org/drawingml/2006/main" xmlns:r="http://schemas.openxmlformats.org/officeDocument/2006/relationships" xmlns:p="http://schemas.openxmlformats.org/presentationml/2006/main" userDrawn="1">
  <p:cSld name="2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0948171"/>
      </p:ext>
    </p:extLst>
  </p:cSld>
  <p:clrMapOvr>
    <a:masterClrMapping/>
  </p:clrMapOvr>
</p:sldLayout>
</file>

<file path=ppt/slideLayouts/slideLayout749.xml><?xml version="1.0" encoding="utf-8"?>
<p:sldLayout xmlns:a="http://schemas.openxmlformats.org/drawingml/2006/main" xmlns:r="http://schemas.openxmlformats.org/officeDocument/2006/relationships" xmlns:p="http://schemas.openxmlformats.org/presentationml/2006/main" userDrawn="1">
  <p:cSld name="14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127863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4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68320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20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612201339"/>
      </p:ext>
    </p:extLst>
  </p:cSld>
  <p:clrMapOvr>
    <a:masterClrMapping/>
  </p:clrMapOvr>
</p:sldLayout>
</file>

<file path=ppt/slideLayouts/slideLayout750.xml><?xml version="1.0" encoding="utf-8"?>
<p:sldLayout xmlns:a="http://schemas.openxmlformats.org/drawingml/2006/main" xmlns:r="http://schemas.openxmlformats.org/officeDocument/2006/relationships" xmlns:p="http://schemas.openxmlformats.org/presentationml/2006/main" userDrawn="1">
  <p:cSld name="22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0498882"/>
      </p:ext>
    </p:extLst>
  </p:cSld>
  <p:clrMapOvr>
    <a:masterClrMapping/>
  </p:clrMapOvr>
</p:sldLayout>
</file>

<file path=ppt/slideLayouts/slideLayout751.xml><?xml version="1.0" encoding="utf-8"?>
<p:sldLayout xmlns:a="http://schemas.openxmlformats.org/drawingml/2006/main" xmlns:r="http://schemas.openxmlformats.org/officeDocument/2006/relationships" xmlns:p="http://schemas.openxmlformats.org/presentationml/2006/main" preserve="1" userDrawn="1">
  <p:cSld name="37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064824645"/>
      </p:ext>
    </p:extLst>
  </p:cSld>
  <p:clrMapOvr>
    <a:masterClrMapping/>
  </p:clrMapOvr>
</p:sldLayout>
</file>

<file path=ppt/slideLayouts/slideLayout752.xml><?xml version="1.0" encoding="utf-8"?>
<p:sldLayout xmlns:a="http://schemas.openxmlformats.org/drawingml/2006/main" xmlns:r="http://schemas.openxmlformats.org/officeDocument/2006/relationships" xmlns:p="http://schemas.openxmlformats.org/presentationml/2006/main" preserve="1" userDrawn="1">
  <p:cSld name="14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6275342"/>
      </p:ext>
    </p:extLst>
  </p:cSld>
  <p:clrMapOvr>
    <a:masterClrMapping/>
  </p:clrMapOvr>
</p:sldLayout>
</file>

<file path=ppt/slideLayouts/slideLayout753.xml><?xml version="1.0" encoding="utf-8"?>
<p:sldLayout xmlns:a="http://schemas.openxmlformats.org/drawingml/2006/main" xmlns:r="http://schemas.openxmlformats.org/officeDocument/2006/relationships" xmlns:p="http://schemas.openxmlformats.org/presentationml/2006/main" userDrawn="1">
  <p:cSld name="22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973"/>
            <a:ext cx="447676" cy="333433"/>
          </a:xfrm>
          <a:prstGeom prst="rect">
            <a:avLst/>
          </a:prstGeom>
          <a:noFill/>
        </p:spPr>
        <p:txBody>
          <a:bodyPr lIns="109728" tIns="54864" rIns="109728" bIns="54864" anchor="ctr"/>
          <a:lstStyle/>
          <a:p>
            <a:pPr marL="0" marR="0" lvl="0" indent="0" algn="l" defTabSz="914310"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10"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4094644988"/>
      </p:ext>
    </p:extLst>
  </p:cSld>
  <p:clrMapOvr>
    <a:masterClrMapping/>
  </p:clrMapOvr>
</p:sldLayout>
</file>

<file path=ppt/slideLayouts/slideLayout754.xml><?xml version="1.0" encoding="utf-8"?>
<p:sldLayout xmlns:a="http://schemas.openxmlformats.org/drawingml/2006/main" xmlns:r="http://schemas.openxmlformats.org/officeDocument/2006/relationships" xmlns:p="http://schemas.openxmlformats.org/presentationml/2006/main" userDrawn="1">
  <p:cSld name="14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429142"/>
      </p:ext>
    </p:extLst>
  </p:cSld>
  <p:clrMapOvr>
    <a:masterClrMapping/>
  </p:clrMapOvr>
</p:sldLayout>
</file>

<file path=ppt/slideLayouts/slideLayout755.xml><?xml version="1.0" encoding="utf-8"?>
<p:sldLayout xmlns:a="http://schemas.openxmlformats.org/drawingml/2006/main" xmlns:r="http://schemas.openxmlformats.org/officeDocument/2006/relationships" xmlns:p="http://schemas.openxmlformats.org/presentationml/2006/main" userDrawn="1">
  <p:cSld name="12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6254245"/>
      </p:ext>
    </p:extLst>
  </p:cSld>
  <p:clrMapOvr>
    <a:masterClrMapping/>
  </p:clrMapOvr>
</p:sldLayout>
</file>

<file path=ppt/slideLayouts/slideLayout756.xml><?xml version="1.0" encoding="utf-8"?>
<p:sldLayout xmlns:a="http://schemas.openxmlformats.org/drawingml/2006/main" xmlns:r="http://schemas.openxmlformats.org/officeDocument/2006/relationships" xmlns:p="http://schemas.openxmlformats.org/presentationml/2006/main" userDrawn="1">
  <p:cSld name="22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4830069"/>
      </p:ext>
    </p:extLst>
  </p:cSld>
  <p:clrMapOvr>
    <a:masterClrMapping/>
  </p:clrMapOvr>
</p:sldLayout>
</file>

<file path=ppt/slideLayouts/slideLayout757.xml><?xml version="1.0" encoding="utf-8"?>
<p:sldLayout xmlns:a="http://schemas.openxmlformats.org/drawingml/2006/main" xmlns:r="http://schemas.openxmlformats.org/officeDocument/2006/relationships" xmlns:p="http://schemas.openxmlformats.org/presentationml/2006/main" userDrawn="1">
  <p:cSld name="14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9685760"/>
      </p:ext>
    </p:extLst>
  </p:cSld>
  <p:clrMapOvr>
    <a:masterClrMapping/>
  </p:clrMapOvr>
</p:sldLayout>
</file>

<file path=ppt/slideLayouts/slideLayout758.xml><?xml version="1.0" encoding="utf-8"?>
<p:sldLayout xmlns:a="http://schemas.openxmlformats.org/drawingml/2006/main" xmlns:r="http://schemas.openxmlformats.org/officeDocument/2006/relationships" xmlns:p="http://schemas.openxmlformats.org/presentationml/2006/main" preserve="1" userDrawn="1">
  <p:cSld name="14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5282442"/>
      </p:ext>
    </p:extLst>
  </p:cSld>
  <p:clrMapOvr>
    <a:masterClrMapping/>
  </p:clrMapOvr>
</p:sldLayout>
</file>

<file path=ppt/slideLayouts/slideLayout759.xml><?xml version="1.0" encoding="utf-8"?>
<p:sldLayout xmlns:a="http://schemas.openxmlformats.org/drawingml/2006/main" xmlns:r="http://schemas.openxmlformats.org/officeDocument/2006/relationships" xmlns:p="http://schemas.openxmlformats.org/presentationml/2006/main" userDrawn="1">
  <p:cSld name="47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911157"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l" defTabSz="911157"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115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1157"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r" defTabSz="911157"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4075"/>
          </a:xfrm>
          <a:prstGeom prst="rect">
            <a:avLst/>
          </a:prstGeom>
        </p:spPr>
      </p:pic>
      <p:sp>
        <p:nvSpPr>
          <p:cNvPr id="7" name="标题 1"/>
          <p:cNvSpPr>
            <a:spLocks noGrp="1"/>
          </p:cNvSpPr>
          <p:nvPr>
            <p:ph type="ctrTitle"/>
          </p:nvPr>
        </p:nvSpPr>
        <p:spPr>
          <a:xfrm>
            <a:off x="443472" y="1997307"/>
            <a:ext cx="8249771" cy="96830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56006279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5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0508727"/>
      </p:ext>
    </p:extLst>
  </p:cSld>
  <p:clrMapOvr>
    <a:masterClrMapping/>
  </p:clrMapOvr>
</p:sldLayout>
</file>

<file path=ppt/slideLayouts/slideLayout760.xml><?xml version="1.0" encoding="utf-8"?>
<p:sldLayout xmlns:a="http://schemas.openxmlformats.org/drawingml/2006/main" xmlns:r="http://schemas.openxmlformats.org/officeDocument/2006/relationships" xmlns:p="http://schemas.openxmlformats.org/presentationml/2006/main" userDrawn="1">
  <p:cSld name="14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4426265"/>
      </p:ext>
    </p:extLst>
  </p:cSld>
  <p:clrMapOvr>
    <a:masterClrMapping/>
  </p:clrMapOvr>
</p:sldLayout>
</file>

<file path=ppt/slideLayouts/slideLayout761.xml><?xml version="1.0" encoding="utf-8"?>
<p:sldLayout xmlns:a="http://schemas.openxmlformats.org/drawingml/2006/main" xmlns:r="http://schemas.openxmlformats.org/officeDocument/2006/relationships" xmlns:p="http://schemas.openxmlformats.org/presentationml/2006/main" preserve="1" userDrawn="1">
  <p:cSld name="14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6832037"/>
      </p:ext>
    </p:extLst>
  </p:cSld>
  <p:clrMapOvr>
    <a:masterClrMapping/>
  </p:clrMapOvr>
</p:sldLayout>
</file>

<file path=ppt/slideLayouts/slideLayout762.xml><?xml version="1.0" encoding="utf-8"?>
<p:sldLayout xmlns:a="http://schemas.openxmlformats.org/drawingml/2006/main" xmlns:r="http://schemas.openxmlformats.org/officeDocument/2006/relationships" xmlns:p="http://schemas.openxmlformats.org/presentationml/2006/main" userDrawn="1">
  <p:cSld name="12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6141924"/>
      </p:ext>
    </p:extLst>
  </p:cSld>
  <p:clrMapOvr>
    <a:masterClrMapping/>
  </p:clrMapOvr>
</p:sldLayout>
</file>

<file path=ppt/slideLayouts/slideLayout763.xml><?xml version="1.0" encoding="utf-8"?>
<p:sldLayout xmlns:a="http://schemas.openxmlformats.org/drawingml/2006/main" xmlns:r="http://schemas.openxmlformats.org/officeDocument/2006/relationships" xmlns:p="http://schemas.openxmlformats.org/presentationml/2006/main" userDrawn="1">
  <p:cSld name="22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681157"/>
      </p:ext>
    </p:extLst>
  </p:cSld>
  <p:clrMapOvr>
    <a:masterClrMapping/>
  </p:clrMapOvr>
</p:sldLayout>
</file>

<file path=ppt/slideLayouts/slideLayout764.xml><?xml version="1.0" encoding="utf-8"?>
<p:sldLayout xmlns:a="http://schemas.openxmlformats.org/drawingml/2006/main" xmlns:r="http://schemas.openxmlformats.org/officeDocument/2006/relationships" xmlns:p="http://schemas.openxmlformats.org/presentationml/2006/main" userDrawn="1">
  <p:cSld name="12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24869876"/>
      </p:ext>
    </p:extLst>
  </p:cSld>
  <p:clrMapOvr>
    <a:masterClrMapping/>
  </p:clrMapOvr>
</p:sldLayout>
</file>

<file path=ppt/slideLayouts/slideLayout765.xml><?xml version="1.0" encoding="utf-8"?>
<p:sldLayout xmlns:a="http://schemas.openxmlformats.org/drawingml/2006/main" xmlns:r="http://schemas.openxmlformats.org/officeDocument/2006/relationships" xmlns:p="http://schemas.openxmlformats.org/presentationml/2006/main" userDrawn="1">
  <p:cSld name="14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0672002"/>
      </p:ext>
    </p:extLst>
  </p:cSld>
  <p:clrMapOvr>
    <a:masterClrMapping/>
  </p:clrMapOvr>
</p:sldLayout>
</file>

<file path=ppt/slideLayouts/slideLayout766.xml><?xml version="1.0" encoding="utf-8"?>
<p:sldLayout xmlns:a="http://schemas.openxmlformats.org/drawingml/2006/main" xmlns:r="http://schemas.openxmlformats.org/officeDocument/2006/relationships" xmlns:p="http://schemas.openxmlformats.org/presentationml/2006/main" preserve="1" userDrawn="1">
  <p:cSld name="14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9052112"/>
      </p:ext>
    </p:extLst>
  </p:cSld>
  <p:clrMapOvr>
    <a:masterClrMapping/>
  </p:clrMapOvr>
</p:sldLayout>
</file>

<file path=ppt/slideLayouts/slideLayout767.xml><?xml version="1.0" encoding="utf-8"?>
<p:sldLayout xmlns:a="http://schemas.openxmlformats.org/drawingml/2006/main" xmlns:r="http://schemas.openxmlformats.org/officeDocument/2006/relationships" xmlns:p="http://schemas.openxmlformats.org/presentationml/2006/main" userDrawn="1">
  <p:cSld name="228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637180101"/>
      </p:ext>
    </p:extLst>
  </p:cSld>
  <p:clrMapOvr>
    <a:masterClrMapping/>
  </p:clrMapOvr>
</p:sldLayout>
</file>

<file path=ppt/slideLayouts/slideLayout768.xml><?xml version="1.0" encoding="utf-8"?>
<p:sldLayout xmlns:a="http://schemas.openxmlformats.org/drawingml/2006/main" xmlns:r="http://schemas.openxmlformats.org/officeDocument/2006/relationships" xmlns:p="http://schemas.openxmlformats.org/presentationml/2006/main" userDrawn="1">
  <p:cSld name="13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3656804"/>
      </p:ext>
    </p:extLst>
  </p:cSld>
  <p:clrMapOvr>
    <a:masterClrMapping/>
  </p:clrMapOvr>
</p:sldLayout>
</file>

<file path=ppt/slideLayouts/slideLayout769.xml><?xml version="1.0" encoding="utf-8"?>
<p:sldLayout xmlns:a="http://schemas.openxmlformats.org/drawingml/2006/main" xmlns:r="http://schemas.openxmlformats.org/officeDocument/2006/relationships" xmlns:p="http://schemas.openxmlformats.org/presentationml/2006/main" userDrawn="1">
  <p:cSld name="22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2771870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3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3936472"/>
      </p:ext>
    </p:extLst>
  </p:cSld>
  <p:clrMapOvr>
    <a:masterClrMapping/>
  </p:clrMapOvr>
</p:sldLayout>
</file>

<file path=ppt/slideLayouts/slideLayout770.xml><?xml version="1.0" encoding="utf-8"?>
<p:sldLayout xmlns:a="http://schemas.openxmlformats.org/drawingml/2006/main" xmlns:r="http://schemas.openxmlformats.org/officeDocument/2006/relationships" xmlns:p="http://schemas.openxmlformats.org/presentationml/2006/main" preserve="1" userDrawn="1">
  <p:cSld name="14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755642108"/>
      </p:ext>
    </p:extLst>
  </p:cSld>
  <p:clrMapOvr>
    <a:masterClrMapping/>
  </p:clrMapOvr>
</p:sldLayout>
</file>

<file path=ppt/slideLayouts/slideLayout771.xml><?xml version="1.0" encoding="utf-8"?>
<p:sldLayout xmlns:a="http://schemas.openxmlformats.org/drawingml/2006/main" xmlns:r="http://schemas.openxmlformats.org/officeDocument/2006/relationships" xmlns:p="http://schemas.openxmlformats.org/presentationml/2006/main" preserve="1" userDrawn="1">
  <p:cSld name="14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1671526"/>
      </p:ext>
    </p:extLst>
  </p:cSld>
  <p:clrMapOvr>
    <a:masterClrMapping/>
  </p:clrMapOvr>
</p:sldLayout>
</file>

<file path=ppt/slideLayouts/slideLayout772.xml><?xml version="1.0" encoding="utf-8"?>
<p:sldLayout xmlns:a="http://schemas.openxmlformats.org/drawingml/2006/main" xmlns:r="http://schemas.openxmlformats.org/officeDocument/2006/relationships" xmlns:p="http://schemas.openxmlformats.org/presentationml/2006/main" preserve="1" userDrawn="1">
  <p:cSld name="38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3697"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913697"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369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3697"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913697"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Tree>
    <p:extLst>
      <p:ext uri="{BB962C8B-B14F-4D97-AF65-F5344CB8AC3E}">
        <p14:creationId xmlns:p14="http://schemas.microsoft.com/office/powerpoint/2010/main" val="3347265302"/>
      </p:ext>
    </p:extLst>
  </p:cSld>
  <p:clrMapOvr>
    <a:masterClrMapping/>
  </p:clrMapOvr>
</p:sldLayout>
</file>

<file path=ppt/slideLayouts/slideLayout773.xml><?xml version="1.0" encoding="utf-8"?>
<p:sldLayout xmlns:a="http://schemas.openxmlformats.org/drawingml/2006/main" xmlns:r="http://schemas.openxmlformats.org/officeDocument/2006/relationships" xmlns:p="http://schemas.openxmlformats.org/presentationml/2006/main" userDrawn="1">
  <p:cSld name="13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7913090"/>
      </p:ext>
    </p:extLst>
  </p:cSld>
  <p:clrMapOvr>
    <a:masterClrMapping/>
  </p:clrMapOvr>
</p:sldLayout>
</file>

<file path=ppt/slideLayouts/slideLayout774.xml><?xml version="1.0" encoding="utf-8"?>
<p:sldLayout xmlns:a="http://schemas.openxmlformats.org/drawingml/2006/main" xmlns:r="http://schemas.openxmlformats.org/officeDocument/2006/relationships" xmlns:p="http://schemas.openxmlformats.org/presentationml/2006/main" preserve="1" userDrawn="1">
  <p:cSld name="14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322605"/>
      </p:ext>
    </p:extLst>
  </p:cSld>
  <p:clrMapOvr>
    <a:masterClrMapping/>
  </p:clrMapOvr>
</p:sldLayout>
</file>

<file path=ppt/slideLayouts/slideLayout775.xml><?xml version="1.0" encoding="utf-8"?>
<p:sldLayout xmlns:a="http://schemas.openxmlformats.org/drawingml/2006/main" xmlns:r="http://schemas.openxmlformats.org/officeDocument/2006/relationships" xmlns:p="http://schemas.openxmlformats.org/presentationml/2006/main" userDrawn="1">
  <p:cSld name="230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316"/>
            <a:ext cx="447676" cy="333457"/>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21769902"/>
      </p:ext>
    </p:extLst>
  </p:cSld>
  <p:clrMapOvr>
    <a:masterClrMapping/>
  </p:clrMapOvr>
</p:sldLayout>
</file>

<file path=ppt/slideLayouts/slideLayout776.xml><?xml version="1.0" encoding="utf-8"?>
<p:sldLayout xmlns:a="http://schemas.openxmlformats.org/drawingml/2006/main" xmlns:r="http://schemas.openxmlformats.org/officeDocument/2006/relationships" xmlns:p="http://schemas.openxmlformats.org/presentationml/2006/main" userDrawn="1">
  <p:cSld name="23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2385220"/>
      </p:ext>
    </p:extLst>
  </p:cSld>
  <p:clrMapOvr>
    <a:masterClrMapping/>
  </p:clrMapOvr>
</p:sldLayout>
</file>

<file path=ppt/slideLayouts/slideLayout777.xml><?xml version="1.0" encoding="utf-8"?>
<p:sldLayout xmlns:a="http://schemas.openxmlformats.org/drawingml/2006/main" xmlns:r="http://schemas.openxmlformats.org/officeDocument/2006/relationships" xmlns:p="http://schemas.openxmlformats.org/presentationml/2006/main" userDrawn="1">
  <p:cSld name="14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1392540"/>
      </p:ext>
    </p:extLst>
  </p:cSld>
  <p:clrMapOvr>
    <a:masterClrMapping/>
  </p:clrMapOvr>
</p:sldLayout>
</file>

<file path=ppt/slideLayouts/slideLayout778.xml><?xml version="1.0" encoding="utf-8"?>
<p:sldLayout xmlns:a="http://schemas.openxmlformats.org/drawingml/2006/main" xmlns:r="http://schemas.openxmlformats.org/officeDocument/2006/relationships" xmlns:p="http://schemas.openxmlformats.org/presentationml/2006/main" userDrawn="1">
  <p:cSld name="13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2665230"/>
      </p:ext>
    </p:extLst>
  </p:cSld>
  <p:clrMapOvr>
    <a:masterClrMapping/>
  </p:clrMapOvr>
</p:sldLayout>
</file>

<file path=ppt/slideLayouts/slideLayout779.xml><?xml version="1.0" encoding="utf-8"?>
<p:sldLayout xmlns:a="http://schemas.openxmlformats.org/drawingml/2006/main" xmlns:r="http://schemas.openxmlformats.org/officeDocument/2006/relationships" xmlns:p="http://schemas.openxmlformats.org/presentationml/2006/main" userDrawn="1">
  <p:cSld name="23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69862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9300355"/>
      </p:ext>
    </p:extLst>
  </p:cSld>
  <p:clrMapOvr>
    <a:masterClrMapping/>
  </p:clrMapOvr>
</p:sldLayout>
</file>

<file path=ppt/slideLayouts/slideLayout780.xml><?xml version="1.0" encoding="utf-8"?>
<p:sldLayout xmlns:a="http://schemas.openxmlformats.org/drawingml/2006/main" xmlns:r="http://schemas.openxmlformats.org/officeDocument/2006/relationships" xmlns:p="http://schemas.openxmlformats.org/presentationml/2006/main" userDrawn="1">
  <p:cSld name="15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4594337"/>
      </p:ext>
    </p:extLst>
  </p:cSld>
  <p:clrMapOvr>
    <a:masterClrMapping/>
  </p:clrMapOvr>
</p:sldLayout>
</file>

<file path=ppt/slideLayouts/slideLayout781.xml><?xml version="1.0" encoding="utf-8"?>
<p:sldLayout xmlns:a="http://schemas.openxmlformats.org/drawingml/2006/main" xmlns:r="http://schemas.openxmlformats.org/officeDocument/2006/relationships" xmlns:p="http://schemas.openxmlformats.org/presentationml/2006/main" preserve="1" userDrawn="1">
  <p:cSld name="14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3731367"/>
      </p:ext>
    </p:extLst>
  </p:cSld>
  <p:clrMapOvr>
    <a:masterClrMapping/>
  </p:clrMapOvr>
</p:sldLayout>
</file>

<file path=ppt/slideLayouts/slideLayout782.xml><?xml version="1.0" encoding="utf-8"?>
<p:sldLayout xmlns:a="http://schemas.openxmlformats.org/drawingml/2006/main" xmlns:r="http://schemas.openxmlformats.org/officeDocument/2006/relationships" xmlns:p="http://schemas.openxmlformats.org/presentationml/2006/main" userDrawn="1">
  <p:cSld name="48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911157"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l" defTabSz="911157"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115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1157"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r" defTabSz="911157"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4075"/>
          </a:xfrm>
          <a:prstGeom prst="rect">
            <a:avLst/>
          </a:prstGeom>
        </p:spPr>
      </p:pic>
      <p:sp>
        <p:nvSpPr>
          <p:cNvPr id="7" name="标题 1"/>
          <p:cNvSpPr>
            <a:spLocks noGrp="1"/>
          </p:cNvSpPr>
          <p:nvPr>
            <p:ph type="ctrTitle"/>
          </p:nvPr>
        </p:nvSpPr>
        <p:spPr>
          <a:xfrm>
            <a:off x="443472" y="1997307"/>
            <a:ext cx="8249771" cy="96830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873618900"/>
      </p:ext>
    </p:extLst>
  </p:cSld>
  <p:clrMapOvr>
    <a:masterClrMapping/>
  </p:clrMapOvr>
</p:sldLayout>
</file>

<file path=ppt/slideLayouts/slideLayout783.xml><?xml version="1.0" encoding="utf-8"?>
<p:sldLayout xmlns:a="http://schemas.openxmlformats.org/drawingml/2006/main" xmlns:r="http://schemas.openxmlformats.org/officeDocument/2006/relationships" xmlns:p="http://schemas.openxmlformats.org/presentationml/2006/main" userDrawn="1">
  <p:cSld name="23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2223647"/>
      </p:ext>
    </p:extLst>
  </p:cSld>
  <p:clrMapOvr>
    <a:masterClrMapping/>
  </p:clrMapOvr>
</p:sldLayout>
</file>

<file path=ppt/slideLayouts/slideLayout784.xml><?xml version="1.0" encoding="utf-8"?>
<p:sldLayout xmlns:a="http://schemas.openxmlformats.org/drawingml/2006/main" xmlns:r="http://schemas.openxmlformats.org/officeDocument/2006/relationships" xmlns:p="http://schemas.openxmlformats.org/presentationml/2006/main" preserve="1" userDrawn="1">
  <p:cSld name="14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7485719"/>
      </p:ext>
    </p:extLst>
  </p:cSld>
  <p:clrMapOvr>
    <a:masterClrMapping/>
  </p:clrMapOvr>
</p:sldLayout>
</file>

<file path=ppt/slideLayouts/slideLayout785.xml><?xml version="1.0" encoding="utf-8"?>
<p:sldLayout xmlns:a="http://schemas.openxmlformats.org/drawingml/2006/main" xmlns:r="http://schemas.openxmlformats.org/officeDocument/2006/relationships" xmlns:p="http://schemas.openxmlformats.org/presentationml/2006/main" userDrawn="1">
  <p:cSld name="49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911157"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l" defTabSz="911157"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1157"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1157"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r" defTabSz="911157"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4075"/>
          </a:xfrm>
          <a:prstGeom prst="rect">
            <a:avLst/>
          </a:prstGeom>
        </p:spPr>
      </p:pic>
      <p:sp>
        <p:nvSpPr>
          <p:cNvPr id="7" name="标题 1"/>
          <p:cNvSpPr>
            <a:spLocks noGrp="1"/>
          </p:cNvSpPr>
          <p:nvPr>
            <p:ph type="ctrTitle"/>
          </p:nvPr>
        </p:nvSpPr>
        <p:spPr>
          <a:xfrm>
            <a:off x="443472" y="1997307"/>
            <a:ext cx="8249771" cy="96830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607207049"/>
      </p:ext>
    </p:extLst>
  </p:cSld>
  <p:clrMapOvr>
    <a:masterClrMapping/>
  </p:clrMapOvr>
</p:sldLayout>
</file>

<file path=ppt/slideLayouts/slideLayout786.xml><?xml version="1.0" encoding="utf-8"?>
<p:sldLayout xmlns:a="http://schemas.openxmlformats.org/drawingml/2006/main" xmlns:r="http://schemas.openxmlformats.org/officeDocument/2006/relationships" xmlns:p="http://schemas.openxmlformats.org/presentationml/2006/main" userDrawn="1">
  <p:cSld name="15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58785956"/>
      </p:ext>
    </p:extLst>
  </p:cSld>
  <p:clrMapOvr>
    <a:masterClrMapping/>
  </p:clrMapOvr>
</p:sldLayout>
</file>

<file path=ppt/slideLayouts/slideLayout787.xml><?xml version="1.0" encoding="utf-8"?>
<p:sldLayout xmlns:a="http://schemas.openxmlformats.org/drawingml/2006/main" xmlns:r="http://schemas.openxmlformats.org/officeDocument/2006/relationships" xmlns:p="http://schemas.openxmlformats.org/presentationml/2006/main" userDrawn="1">
  <p:cSld name="13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1872817"/>
      </p:ext>
    </p:extLst>
  </p:cSld>
  <p:clrMapOvr>
    <a:masterClrMapping/>
  </p:clrMapOvr>
</p:sldLayout>
</file>

<file path=ppt/slideLayouts/slideLayout788.xml><?xml version="1.0" encoding="utf-8"?>
<p:sldLayout xmlns:a="http://schemas.openxmlformats.org/drawingml/2006/main" xmlns:r="http://schemas.openxmlformats.org/officeDocument/2006/relationships" xmlns:p="http://schemas.openxmlformats.org/presentationml/2006/main" userDrawn="1">
  <p:cSld name="15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513590237"/>
      </p:ext>
    </p:extLst>
  </p:cSld>
  <p:clrMapOvr>
    <a:masterClrMapping/>
  </p:clrMapOvr>
</p:sldLayout>
</file>

<file path=ppt/slideLayouts/slideLayout789.xml><?xml version="1.0" encoding="utf-8"?>
<p:sldLayout xmlns:a="http://schemas.openxmlformats.org/drawingml/2006/main" xmlns:r="http://schemas.openxmlformats.org/officeDocument/2006/relationships" xmlns:p="http://schemas.openxmlformats.org/presentationml/2006/main" userDrawn="1">
  <p:cSld name="13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995888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51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99" tIns="54721" rIns="109299" bIns="54721"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865752872"/>
      </p:ext>
    </p:extLst>
  </p:cSld>
  <p:clrMapOvr>
    <a:masterClrMapping/>
  </p:clrMapOvr>
</p:sldLayout>
</file>

<file path=ppt/slideLayouts/slideLayout790.xml><?xml version="1.0" encoding="utf-8"?>
<p:sldLayout xmlns:a="http://schemas.openxmlformats.org/drawingml/2006/main" xmlns:r="http://schemas.openxmlformats.org/officeDocument/2006/relationships" xmlns:p="http://schemas.openxmlformats.org/presentationml/2006/main" userDrawn="1">
  <p:cSld name="23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5861246"/>
      </p:ext>
    </p:extLst>
  </p:cSld>
  <p:clrMapOvr>
    <a:masterClrMapping/>
  </p:clrMapOvr>
</p:sldLayout>
</file>

<file path=ppt/slideLayouts/slideLayout791.xml><?xml version="1.0" encoding="utf-8"?>
<p:sldLayout xmlns:a="http://schemas.openxmlformats.org/drawingml/2006/main" xmlns:r="http://schemas.openxmlformats.org/officeDocument/2006/relationships" xmlns:p="http://schemas.openxmlformats.org/presentationml/2006/main" preserve="1" userDrawn="1">
  <p:cSld name="15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0999357"/>
      </p:ext>
    </p:extLst>
  </p:cSld>
  <p:clrMapOvr>
    <a:masterClrMapping/>
  </p:clrMapOvr>
</p:sldLayout>
</file>

<file path=ppt/slideLayouts/slideLayout792.xml><?xml version="1.0" encoding="utf-8"?>
<p:sldLayout xmlns:a="http://schemas.openxmlformats.org/drawingml/2006/main" xmlns:r="http://schemas.openxmlformats.org/officeDocument/2006/relationships" xmlns:p="http://schemas.openxmlformats.org/presentationml/2006/main" userDrawn="1">
  <p:cSld name="5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514313"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514313" rtl="0" eaLnBrk="1" fontAlgn="auto" latinLnBrk="0" hangingPunct="1">
                <a:lnSpc>
                  <a:spcPct val="100000"/>
                </a:lnSpc>
                <a:spcBef>
                  <a:spcPts val="0"/>
                </a:spcBef>
                <a:spcAft>
                  <a:spcPts val="0"/>
                </a:spcAft>
                <a:buClrTx/>
                <a:buSzTx/>
                <a:buFontTx/>
                <a:buNone/>
                <a:tabLst/>
                <a:defRPr/>
              </a:pPr>
              <a:t>2024/11/8</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514313" rtl="0" eaLnBrk="1" fontAlgn="auto" latinLnBrk="0" hangingPunct="1">
              <a:lnSpc>
                <a:spcPct val="100000"/>
              </a:lnSpc>
              <a:spcBef>
                <a:spcPts val="0"/>
              </a:spcBef>
              <a:spcAft>
                <a:spcPts val="0"/>
              </a:spcAft>
              <a:buClrTx/>
              <a:buSzTx/>
              <a:buFontTx/>
              <a:buNone/>
              <a:tabLst/>
              <a:defRPr/>
            </a:pPr>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514313"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675"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514313" rtl="0" eaLnBrk="1" fontAlgn="auto" latinLnBrk="0" hangingPunct="1">
                <a:lnSpc>
                  <a:spcPct val="100000"/>
                </a:lnSpc>
                <a:spcBef>
                  <a:spcPts val="0"/>
                </a:spcBef>
                <a:spcAft>
                  <a:spcPts val="0"/>
                </a:spcAft>
                <a:buClrTx/>
                <a:buSzTx/>
                <a:buFontTx/>
                <a:buNone/>
                <a:tabLst/>
                <a:defRPr/>
              </a:pPr>
              <a:t>‹#›</a:t>
            </a:fld>
            <a:endParaRPr kumimoji="0" lang="zh-CN" altLang="en-US" sz="675"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7" y="1997055"/>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78001313"/>
      </p:ext>
    </p:extLst>
  </p:cSld>
  <p:clrMapOvr>
    <a:masterClrMapping/>
  </p:clrMapOvr>
</p:sldLayout>
</file>

<file path=ppt/slideLayouts/slideLayout793.xml><?xml version="1.0" encoding="utf-8"?>
<p:sldLayout xmlns:a="http://schemas.openxmlformats.org/drawingml/2006/main" xmlns:r="http://schemas.openxmlformats.org/officeDocument/2006/relationships" xmlns:p="http://schemas.openxmlformats.org/presentationml/2006/main" preserve="1" userDrawn="1">
  <p:cSld name="39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368"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368"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368"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368"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368"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487003196"/>
      </p:ext>
    </p:extLst>
  </p:cSld>
  <p:clrMapOvr>
    <a:masterClrMapping/>
  </p:clrMapOvr>
</p:sldLayout>
</file>

<file path=ppt/slideLayouts/slideLayout794.xml><?xml version="1.0" encoding="utf-8"?>
<p:sldLayout xmlns:a="http://schemas.openxmlformats.org/drawingml/2006/main" xmlns:r="http://schemas.openxmlformats.org/officeDocument/2006/relationships" xmlns:p="http://schemas.openxmlformats.org/presentationml/2006/main" userDrawn="1">
  <p:cSld name="13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1465829"/>
      </p:ext>
    </p:extLst>
  </p:cSld>
  <p:clrMapOvr>
    <a:masterClrMapping/>
  </p:clrMapOvr>
</p:sldLayout>
</file>

<file path=ppt/slideLayouts/slideLayout795.xml><?xml version="1.0" encoding="utf-8"?>
<p:sldLayout xmlns:a="http://schemas.openxmlformats.org/drawingml/2006/main" xmlns:r="http://schemas.openxmlformats.org/officeDocument/2006/relationships" xmlns:p="http://schemas.openxmlformats.org/presentationml/2006/main" preserve="1" userDrawn="1">
  <p:cSld name="15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598711673"/>
      </p:ext>
    </p:extLst>
  </p:cSld>
  <p:clrMapOvr>
    <a:masterClrMapping/>
  </p:clrMapOvr>
</p:sldLayout>
</file>

<file path=ppt/slideLayouts/slideLayout796.xml><?xml version="1.0" encoding="utf-8"?>
<p:sldLayout xmlns:a="http://schemas.openxmlformats.org/drawingml/2006/main" xmlns:r="http://schemas.openxmlformats.org/officeDocument/2006/relationships" xmlns:p="http://schemas.openxmlformats.org/presentationml/2006/main" userDrawn="1">
  <p:cSld name="23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56337166"/>
      </p:ext>
    </p:extLst>
  </p:cSld>
  <p:clrMapOvr>
    <a:masterClrMapping/>
  </p:clrMapOvr>
</p:sldLayout>
</file>

<file path=ppt/slideLayouts/slideLayout797.xml><?xml version="1.0" encoding="utf-8"?>
<p:sldLayout xmlns:a="http://schemas.openxmlformats.org/drawingml/2006/main" xmlns:r="http://schemas.openxmlformats.org/officeDocument/2006/relationships" xmlns:p="http://schemas.openxmlformats.org/presentationml/2006/main" userDrawn="1">
  <p:cSld name="23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1129205"/>
      </p:ext>
    </p:extLst>
  </p:cSld>
  <p:clrMapOvr>
    <a:masterClrMapping/>
  </p:clrMapOvr>
</p:sldLayout>
</file>

<file path=ppt/slideLayouts/slideLayout798.xml><?xml version="1.0" encoding="utf-8"?>
<p:sldLayout xmlns:a="http://schemas.openxmlformats.org/drawingml/2006/main" xmlns:r="http://schemas.openxmlformats.org/officeDocument/2006/relationships" xmlns:p="http://schemas.openxmlformats.org/presentationml/2006/main" userDrawn="1">
  <p:cSld name="15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1463516"/>
      </p:ext>
    </p:extLst>
  </p:cSld>
  <p:clrMapOvr>
    <a:masterClrMapping/>
  </p:clrMapOvr>
</p:sldLayout>
</file>

<file path=ppt/slideLayouts/slideLayout799.xml><?xml version="1.0" encoding="utf-8"?>
<p:sldLayout xmlns:a="http://schemas.openxmlformats.org/drawingml/2006/main" xmlns:r="http://schemas.openxmlformats.org/officeDocument/2006/relationships" xmlns:p="http://schemas.openxmlformats.org/presentationml/2006/main" preserve="1" userDrawn="1">
  <p:cSld name="40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3368"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683368"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3368"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3368"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683368"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Tree>
    <p:extLst>
      <p:ext uri="{BB962C8B-B14F-4D97-AF65-F5344CB8AC3E}">
        <p14:creationId xmlns:p14="http://schemas.microsoft.com/office/powerpoint/2010/main" val="916516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22393355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6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6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6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6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2" y="1997060"/>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2333798806"/>
      </p:ext>
    </p:extLst>
  </p:cSld>
  <p:clrMapOvr>
    <a:masterClrMapping/>
  </p:clrMapOvr>
</p:sldLayout>
</file>

<file path=ppt/slideLayouts/slideLayout800.xml><?xml version="1.0" encoding="utf-8"?>
<p:sldLayout xmlns:a="http://schemas.openxmlformats.org/drawingml/2006/main" xmlns:r="http://schemas.openxmlformats.org/officeDocument/2006/relationships" xmlns:p="http://schemas.openxmlformats.org/presentationml/2006/main" userDrawn="1">
  <p:cSld name="13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1390517"/>
      </p:ext>
    </p:extLst>
  </p:cSld>
  <p:clrMapOvr>
    <a:masterClrMapping/>
  </p:clrMapOvr>
</p:sldLayout>
</file>

<file path=ppt/slideLayouts/slideLayout801.xml><?xml version="1.0" encoding="utf-8"?>
<p:sldLayout xmlns:a="http://schemas.openxmlformats.org/drawingml/2006/main" xmlns:r="http://schemas.openxmlformats.org/officeDocument/2006/relationships" xmlns:p="http://schemas.openxmlformats.org/presentationml/2006/main" preserve="1" userDrawn="1">
  <p:cSld name="15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63630408"/>
      </p:ext>
    </p:extLst>
  </p:cSld>
  <p:clrMapOvr>
    <a:masterClrMapping/>
  </p:clrMapOvr>
</p:sldLayout>
</file>

<file path=ppt/slideLayouts/slideLayout802.xml><?xml version="1.0" encoding="utf-8"?>
<p:sldLayout xmlns:a="http://schemas.openxmlformats.org/drawingml/2006/main" xmlns:r="http://schemas.openxmlformats.org/officeDocument/2006/relationships" xmlns:p="http://schemas.openxmlformats.org/presentationml/2006/main" userDrawn="1">
  <p:cSld name="23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326" tIns="54730" rIns="109326" bIns="54730" anchor="ctr"/>
          <a:lstStyle/>
          <a:p>
            <a:pPr marL="0" marR="0" lvl="0" indent="0" algn="l" defTabSz="683368"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368"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515576845"/>
      </p:ext>
    </p:extLst>
  </p:cSld>
  <p:clrMapOvr>
    <a:masterClrMapping/>
  </p:clrMapOvr>
</p:sldLayout>
</file>

<file path=ppt/slideLayouts/slideLayout803.xml><?xml version="1.0" encoding="utf-8"?>
<p:sldLayout xmlns:a="http://schemas.openxmlformats.org/drawingml/2006/main" xmlns:r="http://schemas.openxmlformats.org/officeDocument/2006/relationships" xmlns:p="http://schemas.openxmlformats.org/presentationml/2006/main" userDrawn="1">
  <p:cSld name="23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1325595"/>
      </p:ext>
    </p:extLst>
  </p:cSld>
  <p:clrMapOvr>
    <a:masterClrMapping/>
  </p:clrMapOvr>
</p:sldLayout>
</file>

<file path=ppt/slideLayouts/slideLayout804.xml><?xml version="1.0" encoding="utf-8"?>
<p:sldLayout xmlns:a="http://schemas.openxmlformats.org/drawingml/2006/main" xmlns:r="http://schemas.openxmlformats.org/officeDocument/2006/relationships" xmlns:p="http://schemas.openxmlformats.org/presentationml/2006/main" userDrawn="1">
  <p:cSld name="15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529345"/>
      </p:ext>
    </p:extLst>
  </p:cSld>
  <p:clrMapOvr>
    <a:masterClrMapping/>
  </p:clrMapOvr>
</p:sldLayout>
</file>

<file path=ppt/slideLayouts/slideLayout805.xml><?xml version="1.0" encoding="utf-8"?>
<p:sldLayout xmlns:a="http://schemas.openxmlformats.org/drawingml/2006/main" xmlns:r="http://schemas.openxmlformats.org/officeDocument/2006/relationships" xmlns:p="http://schemas.openxmlformats.org/presentationml/2006/main" preserve="1" userDrawn="1">
  <p:cSld name="15_节标题">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17930" y="30"/>
            <a:ext cx="9161930" cy="5153585"/>
          </a:xfrm>
          <a:prstGeom prst="rect">
            <a:avLst/>
          </a:prstGeom>
        </p:spPr>
      </p:pic>
      <p:sp>
        <p:nvSpPr>
          <p:cNvPr id="8" name="标题 1"/>
          <p:cNvSpPr>
            <a:spLocks noGrp="1"/>
          </p:cNvSpPr>
          <p:nvPr>
            <p:ph type="ctrTitle"/>
          </p:nvPr>
        </p:nvSpPr>
        <p:spPr>
          <a:xfrm>
            <a:off x="436911" y="1999021"/>
            <a:ext cx="8249771" cy="968189"/>
          </a:xfrm>
          <a:prstGeom prst="rect">
            <a:avLst/>
          </a:prstGeom>
        </p:spPr>
        <p:txBody>
          <a:bodyPr anchor="ctr">
            <a:normAutofit/>
          </a:bodyPr>
          <a:lstStyle>
            <a:lvl1pPr algn="ctr">
              <a:defRPr sz="33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9" name="副标题 2"/>
          <p:cNvSpPr>
            <a:spLocks noGrp="1"/>
          </p:cNvSpPr>
          <p:nvPr>
            <p:ph type="subTitle" idx="1" hasCustomPrompt="1"/>
          </p:nvPr>
        </p:nvSpPr>
        <p:spPr>
          <a:xfrm>
            <a:off x="1132657" y="3058559"/>
            <a:ext cx="6858000" cy="647169"/>
          </a:xfrm>
          <a:prstGeom prst="rect">
            <a:avLst/>
          </a:prstGeom>
        </p:spPr>
        <p:txBody>
          <a:bodyPr anchor="ctr">
            <a:normAutofit/>
          </a:bodyPr>
          <a:lstStyle>
            <a:lvl1pPr marL="0" indent="0" algn="ctr">
              <a:buNone/>
              <a:defRPr sz="1800">
                <a:solidFill>
                  <a:srgbClr val="00B2BC"/>
                </a:solidFill>
                <a:latin typeface="微软雅黑" panose="020B0503020204020204" pitchFamily="34" charset="-122"/>
                <a:ea typeface="微软雅黑" panose="020B0503020204020204" pitchFamily="34" charset="-122"/>
              </a:defRPr>
            </a:lvl1pPr>
            <a:lvl2pPr marL="341594" indent="0" algn="ctr">
              <a:buNone/>
              <a:defRPr sz="1500"/>
            </a:lvl2pPr>
            <a:lvl3pPr marL="683192" indent="0" algn="ctr">
              <a:buNone/>
              <a:defRPr sz="1400"/>
            </a:lvl3pPr>
            <a:lvl4pPr marL="1025423" indent="0" algn="ctr">
              <a:buNone/>
              <a:defRPr sz="1200"/>
            </a:lvl4pPr>
            <a:lvl5pPr marL="1367019" indent="0" algn="ctr">
              <a:buNone/>
              <a:defRPr sz="1200"/>
            </a:lvl5pPr>
            <a:lvl6pPr marL="1708616" indent="0" algn="ctr">
              <a:buNone/>
              <a:defRPr sz="1200"/>
            </a:lvl6pPr>
            <a:lvl7pPr marL="2050211" indent="0" algn="ctr">
              <a:buNone/>
              <a:defRPr sz="1200"/>
            </a:lvl7pPr>
            <a:lvl8pPr marL="2391806" indent="0" algn="ctr">
              <a:buNone/>
              <a:defRPr sz="1200"/>
            </a:lvl8pPr>
            <a:lvl9pPr marL="2733403" indent="0" algn="ctr">
              <a:buNone/>
              <a:defRPr sz="1200"/>
            </a:lvl9pPr>
          </a:lstStyle>
          <a:p>
            <a:r>
              <a:rPr lang="zh-CN" altLang="en-US" dirty="0"/>
              <a:t>单击以编辑母版副标题样式</a:t>
            </a:r>
          </a:p>
        </p:txBody>
      </p:sp>
      <p:pic>
        <p:nvPicPr>
          <p:cNvPr id="13" name="图形 12"/>
          <p:cNvPicPr>
            <a:picLocks noChangeAspect="1"/>
          </p:cNvPicPr>
          <p:nvPr userDrawn="1"/>
        </p:nvPicPr>
        <p:blipFill rotWithShape="1">
          <a:blip r:embed="rId3" cstate="screen">
            <a:extLst>
              <a:ext uri="{28A0092B-C50C-407E-A947-70E740481C1C}">
                <a14:useLocalDpi xmlns:a14="http://schemas.microsoft.com/office/drawing/2010/main"/>
              </a:ext>
              <a:ext uri="{96DAC541-7B7A-43D3-8B79-37D633B846F1}">
                <asvg:svgBlip xmlns="" xmlns:asvg="http://schemas.microsoft.com/office/drawing/2016/SVG/main" r:embed="rId4"/>
              </a:ext>
            </a:extLst>
          </a:blip>
          <a:srcRect/>
          <a:stretch>
            <a:fillRect/>
          </a:stretch>
        </p:blipFill>
        <p:spPr>
          <a:xfrm>
            <a:off x="62127" y="226442"/>
            <a:ext cx="780089" cy="531258"/>
          </a:xfrm>
          <a:prstGeom prst="rect">
            <a:avLst/>
          </a:prstGeom>
        </p:spPr>
      </p:pic>
    </p:spTree>
    <p:extLst>
      <p:ext uri="{BB962C8B-B14F-4D97-AF65-F5344CB8AC3E}">
        <p14:creationId xmlns:p14="http://schemas.microsoft.com/office/powerpoint/2010/main" val="1442039672"/>
      </p:ext>
    </p:extLst>
  </p:cSld>
  <p:clrMapOvr>
    <a:masterClrMapping/>
  </p:clrMapOvr>
</p:sldLayout>
</file>

<file path=ppt/slideLayouts/slideLayout806.xml><?xml version="1.0" encoding="utf-8"?>
<p:sldLayout xmlns:a="http://schemas.openxmlformats.org/drawingml/2006/main" xmlns:r="http://schemas.openxmlformats.org/officeDocument/2006/relationships" xmlns:p="http://schemas.openxmlformats.org/presentationml/2006/main" preserve="1" userDrawn="1">
  <p:cSld name="239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628650" y="4767264"/>
            <a:ext cx="2057400" cy="273844"/>
          </a:xfrm>
          <a:prstGeom prst="rect">
            <a:avLst/>
          </a:prstGeom>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3028950" y="4767264"/>
            <a:ext cx="3086100" cy="273844"/>
          </a:xfrm>
          <a:prstGeom prst="rect">
            <a:avLst/>
          </a:prstGeom>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a:xfrm>
            <a:off x="6457950" y="4767264"/>
            <a:ext cx="2057400" cy="273844"/>
          </a:xfrm>
          <a:prstGeom prst="rect">
            <a:avLst/>
          </a:prstGeom>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7" name="图片 6"/>
          <p:cNvPicPr>
            <a:picLocks noChangeAspect="1"/>
          </p:cNvPicPr>
          <p:nvPr userDrawn="1"/>
        </p:nvPicPr>
        <p:blipFill>
          <a:blip r:embed="rId2" cstate="screen"/>
          <a:stretch>
            <a:fillRect/>
          </a:stretch>
        </p:blipFill>
        <p:spPr>
          <a:xfrm>
            <a:off x="0" y="413739"/>
            <a:ext cx="8959042" cy="220832"/>
          </a:xfrm>
          <a:prstGeom prst="rect">
            <a:avLst/>
          </a:prstGeom>
        </p:spPr>
      </p:pic>
      <p:sp>
        <p:nvSpPr>
          <p:cNvPr id="11" name="标题 1"/>
          <p:cNvSpPr>
            <a:spLocks noGrp="1"/>
          </p:cNvSpPr>
          <p:nvPr>
            <p:ph type="title"/>
          </p:nvPr>
        </p:nvSpPr>
        <p:spPr>
          <a:xfrm>
            <a:off x="112793" y="119269"/>
            <a:ext cx="7886700" cy="327992"/>
          </a:xfrm>
          <a:prstGeom prst="rect">
            <a:avLst/>
          </a:prstGeom>
        </p:spPr>
        <p:txBody>
          <a:bodyPr>
            <a:normAutofit/>
          </a:bodyPr>
          <a:lstStyle>
            <a:lvl1pPr>
              <a:defRPr sz="1500" b="1">
                <a:latin typeface="微软雅黑" panose="020B0503020204020204" pitchFamily="34" charset="-122"/>
                <a:ea typeface="微软雅黑" panose="020B0503020204020204" pitchFamily="34" charset="-122"/>
              </a:defRPr>
            </a:lvl1pPr>
          </a:lstStyle>
          <a:p>
            <a:r>
              <a:rPr kumimoji="1" lang="zh-CN" altLang="en-US" dirty="0"/>
              <a:t>单击此处编辑母版标题样式</a:t>
            </a:r>
          </a:p>
        </p:txBody>
      </p:sp>
    </p:spTree>
    <p:extLst>
      <p:ext uri="{BB962C8B-B14F-4D97-AF65-F5344CB8AC3E}">
        <p14:creationId xmlns:p14="http://schemas.microsoft.com/office/powerpoint/2010/main" val="902343156"/>
      </p:ext>
    </p:extLst>
  </p:cSld>
  <p:clrMapOvr>
    <a:masterClrMapping/>
  </p:clrMapOvr>
</p:sldLayout>
</file>

<file path=ppt/slideLayouts/slideLayout807.xml><?xml version="1.0" encoding="utf-8"?>
<p:sldLayout xmlns:a="http://schemas.openxmlformats.org/drawingml/2006/main" xmlns:r="http://schemas.openxmlformats.org/officeDocument/2006/relationships" xmlns:p="http://schemas.openxmlformats.org/presentationml/2006/main" preserve="1" userDrawn="1">
  <p:cSld name="7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5440771"/>
      </p:ext>
    </p:extLst>
  </p:cSld>
  <p:clrMapOvr>
    <a:masterClrMapping/>
  </p:clrMapOvr>
</p:sldLayout>
</file>

<file path=ppt/slideLayouts/slideLayout808.xml><?xml version="1.0" encoding="utf-8"?>
<p:sldLayout xmlns:a="http://schemas.openxmlformats.org/drawingml/2006/main" xmlns:r="http://schemas.openxmlformats.org/officeDocument/2006/relationships" xmlns:p="http://schemas.openxmlformats.org/presentationml/2006/main" preserve="1" userDrawn="1">
  <p:cSld name="16_节标题">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2" name="文本框 1"/>
          <p:cNvSpPr txBox="1"/>
          <p:nvPr userDrawn="1"/>
        </p:nvSpPr>
        <p:spPr>
          <a:xfrm>
            <a:off x="9119" y="520929"/>
            <a:ext cx="9144000" cy="599894"/>
          </a:xfrm>
          <a:prstGeom prst="rect">
            <a:avLst/>
          </a:prstGeom>
          <a:noFill/>
        </p:spPr>
        <p:txBody>
          <a:bodyPr wrap="square" lIns="91172" tIns="45586" rIns="91172" bIns="45586">
            <a:spAutoFit/>
          </a:bodyPr>
          <a:lstStyle/>
          <a:p>
            <a:pPr marL="0" marR="0" lvl="0" indent="0" algn="ctr" defTabSz="683192" rtl="0" eaLnBrk="1" fontAlgn="auto" latinLnBrk="0" hangingPunct="1">
              <a:lnSpc>
                <a:spcPct val="100000"/>
              </a:lnSpc>
              <a:spcBef>
                <a:spcPts val="0"/>
              </a:spcBef>
              <a:spcAft>
                <a:spcPts val="0"/>
              </a:spcAft>
              <a:buClrTx/>
              <a:buSzTx/>
              <a:buFontTx/>
              <a:buNone/>
              <a:tabLst/>
              <a:defRPr/>
            </a:pPr>
            <a:r>
              <a:rPr kumimoji="0" lang="zh-CN" altLang="en-US" sz="3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目 录</a:t>
            </a:r>
            <a:endParaRPr kumimoji="0" lang="en-US" altLang="zh-CN" sz="3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420733726"/>
      </p:ext>
    </p:extLst>
  </p:cSld>
  <p:clrMapOvr>
    <a:masterClrMapping/>
  </p:clrMapOvr>
</p:sldLayout>
</file>

<file path=ppt/slideLayouts/slideLayout809.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32"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32"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32"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32"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32"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601" y="1997189"/>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33603558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7866253"/>
      </p:ext>
    </p:extLst>
  </p:cSld>
  <p:clrMapOvr>
    <a:masterClrMapping/>
  </p:clrMapOvr>
</p:sldLayout>
</file>

<file path=ppt/slideLayouts/slideLayout810.xml><?xml version="1.0" encoding="utf-8"?>
<p:sldLayout xmlns:a="http://schemas.openxmlformats.org/drawingml/2006/main" xmlns:r="http://schemas.openxmlformats.org/officeDocument/2006/relationships" xmlns:p="http://schemas.openxmlformats.org/presentationml/2006/main" userDrawn="1">
  <p:cSld name="13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3688072"/>
      </p:ext>
    </p:extLst>
  </p:cSld>
  <p:clrMapOvr>
    <a:masterClrMapping/>
  </p:clrMapOvr>
</p:sldLayout>
</file>

<file path=ppt/slideLayouts/slideLayout811.xml><?xml version="1.0" encoding="utf-8"?>
<p:sldLayout xmlns:a="http://schemas.openxmlformats.org/drawingml/2006/main" xmlns:r="http://schemas.openxmlformats.org/officeDocument/2006/relationships" xmlns:p="http://schemas.openxmlformats.org/presentationml/2006/main" userDrawn="1">
  <p:cSld name="24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7040035"/>
      </p:ext>
    </p:extLst>
  </p:cSld>
  <p:clrMapOvr>
    <a:masterClrMapping/>
  </p:clrMapOvr>
</p:sldLayout>
</file>

<file path=ppt/slideLayouts/slideLayout812.xml><?xml version="1.0" encoding="utf-8"?>
<p:sldLayout xmlns:a="http://schemas.openxmlformats.org/drawingml/2006/main" xmlns:r="http://schemas.openxmlformats.org/officeDocument/2006/relationships" xmlns:p="http://schemas.openxmlformats.org/presentationml/2006/main" preserve="1" userDrawn="1">
  <p:cSld name="15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879442750"/>
      </p:ext>
    </p:extLst>
  </p:cSld>
  <p:clrMapOvr>
    <a:masterClrMapping/>
  </p:clrMapOvr>
</p:sldLayout>
</file>

<file path=ppt/slideLayouts/slideLayout813.xml><?xml version="1.0" encoding="utf-8"?>
<p:sldLayout xmlns:a="http://schemas.openxmlformats.org/drawingml/2006/main" xmlns:r="http://schemas.openxmlformats.org/officeDocument/2006/relationships" xmlns:p="http://schemas.openxmlformats.org/presentationml/2006/main" preserve="1" userDrawn="1">
  <p:cSld name="15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8005138"/>
      </p:ext>
    </p:extLst>
  </p:cSld>
  <p:clrMapOvr>
    <a:masterClrMapping/>
  </p:clrMapOvr>
</p:sldLayout>
</file>

<file path=ppt/slideLayouts/slideLayout814.xml><?xml version="1.0" encoding="utf-8"?>
<p:sldLayout xmlns:a="http://schemas.openxmlformats.org/drawingml/2006/main" xmlns:r="http://schemas.openxmlformats.org/officeDocument/2006/relationships" xmlns:p="http://schemas.openxmlformats.org/presentationml/2006/main" userDrawn="1">
  <p:cSld name="13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4559718"/>
      </p:ext>
    </p:extLst>
  </p:cSld>
  <p:clrMapOvr>
    <a:masterClrMapping/>
  </p:clrMapOvr>
</p:sldLayout>
</file>

<file path=ppt/slideLayouts/slideLayout815.xml><?xml version="1.0" encoding="utf-8"?>
<p:sldLayout xmlns:a="http://schemas.openxmlformats.org/drawingml/2006/main" xmlns:r="http://schemas.openxmlformats.org/officeDocument/2006/relationships" xmlns:p="http://schemas.openxmlformats.org/presentationml/2006/main" userDrawn="1">
  <p:cSld name="24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7369709"/>
      </p:ext>
    </p:extLst>
  </p:cSld>
  <p:clrMapOvr>
    <a:masterClrMapping/>
  </p:clrMapOvr>
</p:sldLayout>
</file>

<file path=ppt/slideLayouts/slideLayout816.xml><?xml version="1.0" encoding="utf-8"?>
<p:sldLayout xmlns:a="http://schemas.openxmlformats.org/drawingml/2006/main" xmlns:r="http://schemas.openxmlformats.org/officeDocument/2006/relationships" xmlns:p="http://schemas.openxmlformats.org/presentationml/2006/main" preserve="1" userDrawn="1">
  <p:cSld name="15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625154"/>
      </p:ext>
    </p:extLst>
  </p:cSld>
  <p:clrMapOvr>
    <a:masterClrMapping/>
  </p:clrMapOvr>
</p:sldLayout>
</file>

<file path=ppt/slideLayouts/slideLayout817.xml><?xml version="1.0" encoding="utf-8"?>
<p:sldLayout xmlns:a="http://schemas.openxmlformats.org/drawingml/2006/main" xmlns:r="http://schemas.openxmlformats.org/officeDocument/2006/relationships" xmlns:p="http://schemas.openxmlformats.org/presentationml/2006/main" userDrawn="1">
  <p:cSld name="15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203127"/>
      </p:ext>
    </p:extLst>
  </p:cSld>
  <p:clrMapOvr>
    <a:masterClrMapping/>
  </p:clrMapOvr>
</p:sldLayout>
</file>

<file path=ppt/slideLayouts/slideLayout818.xml><?xml version="1.0" encoding="utf-8"?>
<p:sldLayout xmlns:a="http://schemas.openxmlformats.org/drawingml/2006/main" xmlns:r="http://schemas.openxmlformats.org/officeDocument/2006/relationships" xmlns:p="http://schemas.openxmlformats.org/presentationml/2006/main" preserve="1" userDrawn="1">
  <p:cSld name="41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341444"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341444"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341444"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341444"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341444"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832886536"/>
      </p:ext>
    </p:extLst>
  </p:cSld>
  <p:clrMapOvr>
    <a:masterClrMapping/>
  </p:clrMapOvr>
</p:sldLayout>
</file>

<file path=ppt/slideLayouts/slideLayout819.xml><?xml version="1.0" encoding="utf-8"?>
<p:sldLayout xmlns:a="http://schemas.openxmlformats.org/drawingml/2006/main" xmlns:r="http://schemas.openxmlformats.org/officeDocument/2006/relationships" xmlns:p="http://schemas.openxmlformats.org/presentationml/2006/main" userDrawn="1">
  <p:cSld name="13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087885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5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7309011"/>
      </p:ext>
    </p:extLst>
  </p:cSld>
  <p:clrMapOvr>
    <a:masterClrMapping/>
  </p:clrMapOvr>
</p:sldLayout>
</file>

<file path=ppt/slideLayouts/slideLayout820.xml><?xml version="1.0" encoding="utf-8"?>
<p:sldLayout xmlns:a="http://schemas.openxmlformats.org/drawingml/2006/main" xmlns:r="http://schemas.openxmlformats.org/officeDocument/2006/relationships" xmlns:p="http://schemas.openxmlformats.org/presentationml/2006/main" preserve="1" userDrawn="1">
  <p:cSld name="15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5032900"/>
      </p:ext>
    </p:extLst>
  </p:cSld>
  <p:clrMapOvr>
    <a:masterClrMapping/>
  </p:clrMapOvr>
</p:sldLayout>
</file>

<file path=ppt/slideLayouts/slideLayout821.xml><?xml version="1.0" encoding="utf-8"?>
<p:sldLayout xmlns:a="http://schemas.openxmlformats.org/drawingml/2006/main" xmlns:r="http://schemas.openxmlformats.org/officeDocument/2006/relationships" xmlns:p="http://schemas.openxmlformats.org/presentationml/2006/main" userDrawn="1">
  <p:cSld name="242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460"/>
            <a:ext cx="447676" cy="333457"/>
          </a:xfrm>
          <a:prstGeom prst="rect">
            <a:avLst/>
          </a:prstGeom>
          <a:noFill/>
        </p:spPr>
        <p:txBody>
          <a:bodyPr lIns="109302" tIns="54722" rIns="109302" bIns="54722" anchor="ctr"/>
          <a:lstStyle/>
          <a:p>
            <a:pPr marL="0" marR="0" lvl="0" indent="0" algn="l" defTabSz="683368"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368"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4199918627"/>
      </p:ext>
    </p:extLst>
  </p:cSld>
  <p:clrMapOvr>
    <a:masterClrMapping/>
  </p:clrMapOvr>
</p:sldLayout>
</file>

<file path=ppt/slideLayouts/slideLayout822.xml><?xml version="1.0" encoding="utf-8"?>
<p:sldLayout xmlns:a="http://schemas.openxmlformats.org/drawingml/2006/main" xmlns:r="http://schemas.openxmlformats.org/officeDocument/2006/relationships" xmlns:p="http://schemas.openxmlformats.org/presentationml/2006/main" userDrawn="1">
  <p:cSld name="24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2058219"/>
      </p:ext>
    </p:extLst>
  </p:cSld>
  <p:clrMapOvr>
    <a:masterClrMapping/>
  </p:clrMapOvr>
</p:sldLayout>
</file>

<file path=ppt/slideLayouts/slideLayout823.xml><?xml version="1.0" encoding="utf-8"?>
<p:sldLayout xmlns:a="http://schemas.openxmlformats.org/drawingml/2006/main" xmlns:r="http://schemas.openxmlformats.org/officeDocument/2006/relationships" xmlns:p="http://schemas.openxmlformats.org/presentationml/2006/main" userDrawn="1">
  <p:cSld name="15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9527674"/>
      </p:ext>
    </p:extLst>
  </p:cSld>
  <p:clrMapOvr>
    <a:masterClrMapping/>
  </p:clrMapOvr>
</p:sldLayout>
</file>

<file path=ppt/slideLayouts/slideLayout824.xml><?xml version="1.0" encoding="utf-8"?>
<p:sldLayout xmlns:a="http://schemas.openxmlformats.org/drawingml/2006/main" xmlns:r="http://schemas.openxmlformats.org/officeDocument/2006/relationships" xmlns:p="http://schemas.openxmlformats.org/presentationml/2006/main" userDrawn="1">
  <p:cSld name="14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19839715"/>
      </p:ext>
    </p:extLst>
  </p:cSld>
  <p:clrMapOvr>
    <a:masterClrMapping/>
  </p:clrMapOvr>
</p:sldLayout>
</file>

<file path=ppt/slideLayouts/slideLayout825.xml><?xml version="1.0" encoding="utf-8"?>
<p:sldLayout xmlns:a="http://schemas.openxmlformats.org/drawingml/2006/main" xmlns:r="http://schemas.openxmlformats.org/officeDocument/2006/relationships" xmlns:p="http://schemas.openxmlformats.org/presentationml/2006/main" userDrawn="1">
  <p:cSld name="24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6912343"/>
      </p:ext>
    </p:extLst>
  </p:cSld>
  <p:clrMapOvr>
    <a:masterClrMapping/>
  </p:clrMapOvr>
</p:sldLayout>
</file>

<file path=ppt/slideLayouts/slideLayout826.xml><?xml version="1.0" encoding="utf-8"?>
<p:sldLayout xmlns:a="http://schemas.openxmlformats.org/drawingml/2006/main" xmlns:r="http://schemas.openxmlformats.org/officeDocument/2006/relationships" xmlns:p="http://schemas.openxmlformats.org/presentationml/2006/main" preserve="1" userDrawn="1">
  <p:cSld name="15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245818"/>
      </p:ext>
    </p:extLst>
  </p:cSld>
  <p:clrMapOvr>
    <a:masterClrMapping/>
  </p:clrMapOvr>
</p:sldLayout>
</file>

<file path=ppt/slideLayouts/slideLayout827.xml><?xml version="1.0" encoding="utf-8"?>
<p:sldLayout xmlns:a="http://schemas.openxmlformats.org/drawingml/2006/main" xmlns:r="http://schemas.openxmlformats.org/officeDocument/2006/relationships" xmlns:p="http://schemas.openxmlformats.org/presentationml/2006/main" preserve="1" userDrawn="1">
  <p:cSld name="15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5208860"/>
      </p:ext>
    </p:extLst>
  </p:cSld>
  <p:clrMapOvr>
    <a:masterClrMapping/>
  </p:clrMapOvr>
</p:sldLayout>
</file>

<file path=ppt/slideLayouts/slideLayout828.xml><?xml version="1.0" encoding="utf-8"?>
<p:sldLayout xmlns:a="http://schemas.openxmlformats.org/drawingml/2006/main" xmlns:r="http://schemas.openxmlformats.org/officeDocument/2006/relationships" xmlns:p="http://schemas.openxmlformats.org/presentationml/2006/main" userDrawn="1">
  <p:cSld name="14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0968366"/>
      </p:ext>
    </p:extLst>
  </p:cSld>
  <p:clrMapOvr>
    <a:masterClrMapping/>
  </p:clrMapOvr>
</p:sldLayout>
</file>

<file path=ppt/slideLayouts/slideLayout829.xml><?xml version="1.0" encoding="utf-8"?>
<p:sldLayout xmlns:a="http://schemas.openxmlformats.org/drawingml/2006/main" xmlns:r="http://schemas.openxmlformats.org/officeDocument/2006/relationships" xmlns:p="http://schemas.openxmlformats.org/presentationml/2006/main" userDrawn="1">
  <p:cSld name="24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3633122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3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586402"/>
      </p:ext>
    </p:extLst>
  </p:cSld>
  <p:clrMapOvr>
    <a:masterClrMapping/>
  </p:clrMapOvr>
</p:sldLayout>
</file>

<file path=ppt/slideLayouts/slideLayout830.xml><?xml version="1.0" encoding="utf-8"?>
<p:sldLayout xmlns:a="http://schemas.openxmlformats.org/drawingml/2006/main" xmlns:r="http://schemas.openxmlformats.org/officeDocument/2006/relationships" xmlns:p="http://schemas.openxmlformats.org/presentationml/2006/main" preserve="1" userDrawn="1">
  <p:cSld name="15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1214824"/>
      </p:ext>
    </p:extLst>
  </p:cSld>
  <p:clrMapOvr>
    <a:masterClrMapping/>
  </p:clrMapOvr>
</p:sldLayout>
</file>

<file path=ppt/slideLayouts/slideLayout831.xml><?xml version="1.0" encoding="utf-8"?>
<p:sldLayout xmlns:a="http://schemas.openxmlformats.org/drawingml/2006/main" xmlns:r="http://schemas.openxmlformats.org/officeDocument/2006/relationships" xmlns:p="http://schemas.openxmlformats.org/presentationml/2006/main" userDrawn="1">
  <p:cSld name="246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971"/>
            <a:ext cx="447676" cy="333433"/>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346183406"/>
      </p:ext>
    </p:extLst>
  </p:cSld>
  <p:clrMapOvr>
    <a:masterClrMapping/>
  </p:clrMapOvr>
</p:sldLayout>
</file>

<file path=ppt/slideLayouts/slideLayout832.xml><?xml version="1.0" encoding="utf-8"?>
<p:sldLayout xmlns:a="http://schemas.openxmlformats.org/drawingml/2006/main" xmlns:r="http://schemas.openxmlformats.org/officeDocument/2006/relationships" xmlns:p="http://schemas.openxmlformats.org/presentationml/2006/main" userDrawn="1">
  <p:cSld name="15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299214"/>
      </p:ext>
    </p:extLst>
  </p:cSld>
  <p:clrMapOvr>
    <a:masterClrMapping/>
  </p:clrMapOvr>
</p:sldLayout>
</file>

<file path=ppt/slideLayouts/slideLayout833.xml><?xml version="1.0" encoding="utf-8"?>
<p:sldLayout xmlns:a="http://schemas.openxmlformats.org/drawingml/2006/main" xmlns:r="http://schemas.openxmlformats.org/officeDocument/2006/relationships" xmlns:p="http://schemas.openxmlformats.org/presentationml/2006/main" userDrawn="1">
  <p:cSld name="16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930165858"/>
      </p:ext>
    </p:extLst>
  </p:cSld>
  <p:clrMapOvr>
    <a:masterClrMapping/>
  </p:clrMapOvr>
</p:sldLayout>
</file>

<file path=ppt/slideLayouts/slideLayout834.xml><?xml version="1.0" encoding="utf-8"?>
<p:sldLayout xmlns:a="http://schemas.openxmlformats.org/drawingml/2006/main" xmlns:r="http://schemas.openxmlformats.org/officeDocument/2006/relationships" xmlns:p="http://schemas.openxmlformats.org/presentationml/2006/main" preserve="1" userDrawn="1">
  <p:cSld name="42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579364434"/>
      </p:ext>
    </p:extLst>
  </p:cSld>
  <p:clrMapOvr>
    <a:masterClrMapping/>
  </p:clrMapOvr>
</p:sldLayout>
</file>

<file path=ppt/slideLayouts/slideLayout835.xml><?xml version="1.0" encoding="utf-8"?>
<p:sldLayout xmlns:a="http://schemas.openxmlformats.org/drawingml/2006/main" xmlns:r="http://schemas.openxmlformats.org/officeDocument/2006/relationships" xmlns:p="http://schemas.openxmlformats.org/presentationml/2006/main" userDrawn="1">
  <p:cSld name="14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3437502"/>
      </p:ext>
    </p:extLst>
  </p:cSld>
  <p:clrMapOvr>
    <a:masterClrMapping/>
  </p:clrMapOvr>
</p:sldLayout>
</file>

<file path=ppt/slideLayouts/slideLayout836.xml><?xml version="1.0" encoding="utf-8"?>
<p:sldLayout xmlns:a="http://schemas.openxmlformats.org/drawingml/2006/main" xmlns:r="http://schemas.openxmlformats.org/officeDocument/2006/relationships" xmlns:p="http://schemas.openxmlformats.org/presentationml/2006/main" preserve="1" userDrawn="1">
  <p:cSld name="15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061079"/>
      </p:ext>
    </p:extLst>
  </p:cSld>
  <p:clrMapOvr>
    <a:masterClrMapping/>
  </p:clrMapOvr>
</p:sldLayout>
</file>

<file path=ppt/slideLayouts/slideLayout837.xml><?xml version="1.0" encoding="utf-8"?>
<p:sldLayout xmlns:a="http://schemas.openxmlformats.org/drawingml/2006/main" xmlns:r="http://schemas.openxmlformats.org/officeDocument/2006/relationships" xmlns:p="http://schemas.openxmlformats.org/presentationml/2006/main" userDrawn="1">
  <p:cSld name="24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685749"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5749"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3692366411"/>
      </p:ext>
    </p:extLst>
  </p:cSld>
  <p:clrMapOvr>
    <a:masterClrMapping/>
  </p:clrMapOvr>
</p:sldLayout>
</file>

<file path=ppt/slideLayouts/slideLayout838.xml><?xml version="1.0" encoding="utf-8"?>
<p:sldLayout xmlns:a="http://schemas.openxmlformats.org/drawingml/2006/main" xmlns:r="http://schemas.openxmlformats.org/officeDocument/2006/relationships" xmlns:p="http://schemas.openxmlformats.org/presentationml/2006/main" userDrawn="1">
  <p:cSld name="24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06343597"/>
      </p:ext>
    </p:extLst>
  </p:cSld>
  <p:clrMapOvr>
    <a:masterClrMapping/>
  </p:clrMapOvr>
</p:sldLayout>
</file>

<file path=ppt/slideLayouts/slideLayout839.xml><?xml version="1.0" encoding="utf-8"?>
<p:sldLayout xmlns:a="http://schemas.openxmlformats.org/drawingml/2006/main" xmlns:r="http://schemas.openxmlformats.org/officeDocument/2006/relationships" xmlns:p="http://schemas.openxmlformats.org/presentationml/2006/main" userDrawn="1">
  <p:cSld name="14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942889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267397"/>
      </p:ext>
    </p:extLst>
  </p:cSld>
  <p:clrMapOvr>
    <a:masterClrMapping/>
  </p:clrMapOvr>
</p:sldLayout>
</file>

<file path=ppt/slideLayouts/slideLayout840.xml><?xml version="1.0" encoding="utf-8"?>
<p:sldLayout xmlns:a="http://schemas.openxmlformats.org/drawingml/2006/main" xmlns:r="http://schemas.openxmlformats.org/officeDocument/2006/relationships" xmlns:p="http://schemas.openxmlformats.org/presentationml/2006/main" userDrawn="1">
  <p:cSld name="24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2963190"/>
      </p:ext>
    </p:extLst>
  </p:cSld>
  <p:clrMapOvr>
    <a:masterClrMapping/>
  </p:clrMapOvr>
</p:sldLayout>
</file>

<file path=ppt/slideLayouts/slideLayout841.xml><?xml version="1.0" encoding="utf-8"?>
<p:sldLayout xmlns:a="http://schemas.openxmlformats.org/drawingml/2006/main" xmlns:r="http://schemas.openxmlformats.org/officeDocument/2006/relationships" xmlns:p="http://schemas.openxmlformats.org/presentationml/2006/main" userDrawn="1">
  <p:cSld name="16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501443398"/>
      </p:ext>
    </p:extLst>
  </p:cSld>
  <p:clrMapOvr>
    <a:masterClrMapping/>
  </p:clrMapOvr>
</p:sldLayout>
</file>

<file path=ppt/slideLayouts/slideLayout842.xml><?xml version="1.0" encoding="utf-8"?>
<p:sldLayout xmlns:a="http://schemas.openxmlformats.org/drawingml/2006/main" xmlns:r="http://schemas.openxmlformats.org/officeDocument/2006/relationships" xmlns:p="http://schemas.openxmlformats.org/presentationml/2006/main" preserve="1" userDrawn="1">
  <p:cSld name="15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8594544"/>
      </p:ext>
    </p:extLst>
  </p:cSld>
  <p:clrMapOvr>
    <a:masterClrMapping/>
  </p:clrMapOvr>
</p:sldLayout>
</file>

<file path=ppt/slideLayouts/slideLayout843.xml><?xml version="1.0" encoding="utf-8"?>
<p:sldLayout xmlns:a="http://schemas.openxmlformats.org/drawingml/2006/main" xmlns:r="http://schemas.openxmlformats.org/officeDocument/2006/relationships" xmlns:p="http://schemas.openxmlformats.org/presentationml/2006/main" userDrawn="1">
  <p:cSld name="5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4" y="1997053"/>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1871475612"/>
      </p:ext>
    </p:extLst>
  </p:cSld>
  <p:clrMapOvr>
    <a:masterClrMapping/>
  </p:clrMapOvr>
</p:sldLayout>
</file>

<file path=ppt/slideLayouts/slideLayout844.xml><?xml version="1.0" encoding="utf-8"?>
<p:sldLayout xmlns:a="http://schemas.openxmlformats.org/drawingml/2006/main" xmlns:r="http://schemas.openxmlformats.org/officeDocument/2006/relationships" xmlns:p="http://schemas.openxmlformats.org/presentationml/2006/main" userDrawn="1">
  <p:cSld name="25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7403248"/>
      </p:ext>
    </p:extLst>
  </p:cSld>
  <p:clrMapOvr>
    <a:masterClrMapping/>
  </p:clrMapOvr>
</p:sldLayout>
</file>

<file path=ppt/slideLayouts/slideLayout845.xml><?xml version="1.0" encoding="utf-8"?>
<p:sldLayout xmlns:a="http://schemas.openxmlformats.org/drawingml/2006/main" xmlns:r="http://schemas.openxmlformats.org/officeDocument/2006/relationships" xmlns:p="http://schemas.openxmlformats.org/presentationml/2006/main" userDrawn="1">
  <p:cSld name="14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6875411"/>
      </p:ext>
    </p:extLst>
  </p:cSld>
  <p:clrMapOvr>
    <a:masterClrMapping/>
  </p:clrMapOvr>
</p:sldLayout>
</file>

<file path=ppt/slideLayouts/slideLayout846.xml><?xml version="1.0" encoding="utf-8"?>
<p:sldLayout xmlns:a="http://schemas.openxmlformats.org/drawingml/2006/main" xmlns:r="http://schemas.openxmlformats.org/officeDocument/2006/relationships" xmlns:p="http://schemas.openxmlformats.org/presentationml/2006/main" userDrawn="1">
  <p:cSld name="16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0401311"/>
      </p:ext>
    </p:extLst>
  </p:cSld>
  <p:clrMapOvr>
    <a:masterClrMapping/>
  </p:clrMapOvr>
</p:sldLayout>
</file>

<file path=ppt/slideLayouts/slideLayout847.xml><?xml version="1.0" encoding="utf-8"?>
<p:sldLayout xmlns:a="http://schemas.openxmlformats.org/drawingml/2006/main" xmlns:r="http://schemas.openxmlformats.org/officeDocument/2006/relationships" xmlns:p="http://schemas.openxmlformats.org/presentationml/2006/main" preserve="1" userDrawn="1">
  <p:cSld name="16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9328703"/>
      </p:ext>
    </p:extLst>
  </p:cSld>
  <p:clrMapOvr>
    <a:masterClrMapping/>
  </p:clrMapOvr>
</p:sldLayout>
</file>

<file path=ppt/slideLayouts/slideLayout848.xml><?xml version="1.0" encoding="utf-8"?>
<p:sldLayout xmlns:a="http://schemas.openxmlformats.org/drawingml/2006/main" xmlns:r="http://schemas.openxmlformats.org/officeDocument/2006/relationships" xmlns:p="http://schemas.openxmlformats.org/presentationml/2006/main" userDrawn="1">
  <p:cSld name="16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3377095"/>
      </p:ext>
    </p:extLst>
  </p:cSld>
  <p:clrMapOvr>
    <a:masterClrMapping/>
  </p:clrMapOvr>
</p:sldLayout>
</file>

<file path=ppt/slideLayouts/slideLayout849.xml><?xml version="1.0" encoding="utf-8"?>
<p:sldLayout xmlns:a="http://schemas.openxmlformats.org/drawingml/2006/main" xmlns:r="http://schemas.openxmlformats.org/officeDocument/2006/relationships" xmlns:p="http://schemas.openxmlformats.org/presentationml/2006/main" userDrawn="1">
  <p:cSld name="25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47556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53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09" tIns="54691" rIns="109209" bIns="54691" anchor="ctr"/>
          <a:lstStyle/>
          <a:p>
            <a:pPr marL="0" marR="0" lvl="0" indent="0" algn="l" defTabSz="456530"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6530"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729609481"/>
      </p:ext>
    </p:extLst>
  </p:cSld>
  <p:clrMapOvr>
    <a:masterClrMapping/>
  </p:clrMapOvr>
</p:sldLayout>
</file>

<file path=ppt/slideLayouts/slideLayout850.xml><?xml version="1.0" encoding="utf-8"?>
<p:sldLayout xmlns:a="http://schemas.openxmlformats.org/drawingml/2006/main" xmlns:r="http://schemas.openxmlformats.org/officeDocument/2006/relationships" xmlns:p="http://schemas.openxmlformats.org/presentationml/2006/main" preserve="1" userDrawn="1">
  <p:cSld name="16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581166"/>
      </p:ext>
    </p:extLst>
  </p:cSld>
  <p:clrMapOvr>
    <a:masterClrMapping/>
  </p:clrMapOvr>
</p:sldLayout>
</file>

<file path=ppt/slideLayouts/slideLayout851.xml><?xml version="1.0" encoding="utf-8"?>
<p:sldLayout xmlns:a="http://schemas.openxmlformats.org/drawingml/2006/main" xmlns:r="http://schemas.openxmlformats.org/officeDocument/2006/relationships" xmlns:p="http://schemas.openxmlformats.org/presentationml/2006/main" userDrawn="1">
  <p:cSld name="252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683368"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683368"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839928524"/>
      </p:ext>
    </p:extLst>
  </p:cSld>
  <p:clrMapOvr>
    <a:masterClrMapping/>
  </p:clrMapOvr>
</p:sldLayout>
</file>

<file path=ppt/slideLayouts/slideLayout852.xml><?xml version="1.0" encoding="utf-8"?>
<p:sldLayout xmlns:a="http://schemas.openxmlformats.org/drawingml/2006/main" xmlns:r="http://schemas.openxmlformats.org/officeDocument/2006/relationships" xmlns:p="http://schemas.openxmlformats.org/presentationml/2006/main" userDrawn="1">
  <p:cSld name="25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9228487"/>
      </p:ext>
    </p:extLst>
  </p:cSld>
  <p:clrMapOvr>
    <a:masterClrMapping/>
  </p:clrMapOvr>
</p:sldLayout>
</file>

<file path=ppt/slideLayouts/slideLayout853.xml><?xml version="1.0" encoding="utf-8"?>
<p:sldLayout xmlns:a="http://schemas.openxmlformats.org/drawingml/2006/main" xmlns:r="http://schemas.openxmlformats.org/officeDocument/2006/relationships" xmlns:p="http://schemas.openxmlformats.org/presentationml/2006/main" userDrawn="1">
  <p:cSld name="16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5212272"/>
      </p:ext>
    </p:extLst>
  </p:cSld>
  <p:clrMapOvr>
    <a:masterClrMapping/>
  </p:clrMapOvr>
</p:sldLayout>
</file>

<file path=ppt/slideLayouts/slideLayout854.xml><?xml version="1.0" encoding="utf-8"?>
<p:sldLayout xmlns:a="http://schemas.openxmlformats.org/drawingml/2006/main" xmlns:r="http://schemas.openxmlformats.org/officeDocument/2006/relationships" xmlns:p="http://schemas.openxmlformats.org/presentationml/2006/main" preserve="1" userDrawn="1">
  <p:cSld name="16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6762978"/>
      </p:ext>
    </p:extLst>
  </p:cSld>
  <p:clrMapOvr>
    <a:masterClrMapping/>
  </p:clrMapOvr>
</p:sldLayout>
</file>

<file path=ppt/slideLayouts/slideLayout855.xml><?xml version="1.0" encoding="utf-8"?>
<p:sldLayout xmlns:a="http://schemas.openxmlformats.org/drawingml/2006/main" xmlns:r="http://schemas.openxmlformats.org/officeDocument/2006/relationships" xmlns:p="http://schemas.openxmlformats.org/presentationml/2006/main" userDrawn="1">
  <p:cSld name="254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99" tIns="54721" rIns="109299" bIns="54721" anchor="ctr"/>
          <a:lstStyle/>
          <a:p>
            <a:pPr marL="0" marR="0" lvl="0" indent="0" algn="l" defTabSz="457130"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30"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479862354"/>
      </p:ext>
    </p:extLst>
  </p:cSld>
  <p:clrMapOvr>
    <a:masterClrMapping/>
  </p:clrMapOvr>
</p:sldLayout>
</file>

<file path=ppt/slideLayouts/slideLayout856.xml><?xml version="1.0" encoding="utf-8"?>
<p:sldLayout xmlns:a="http://schemas.openxmlformats.org/drawingml/2006/main" xmlns:r="http://schemas.openxmlformats.org/officeDocument/2006/relationships" xmlns:p="http://schemas.openxmlformats.org/presentationml/2006/main" userDrawn="1">
  <p:cSld name="53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30"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457130"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4" name="页脚占位符 3"/>
          <p:cNvSpPr>
            <a:spLocks noGrp="1"/>
          </p:cNvSpPr>
          <p:nvPr>
            <p:ph type="ftr" sz="quarter" idx="11"/>
          </p:nvPr>
        </p:nvSpPr>
        <p:spPr/>
        <p:txBody>
          <a:bodyPr/>
          <a:lstStyle/>
          <a:p>
            <a:pPr marL="0" marR="0" lvl="0" indent="0" algn="ctr" defTabSz="45713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457130"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45713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7" y="1997055"/>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467448951"/>
      </p:ext>
    </p:extLst>
  </p:cSld>
  <p:clrMapOvr>
    <a:masterClrMapping/>
  </p:clrMapOvr>
</p:sldLayout>
</file>

<file path=ppt/slideLayouts/slideLayout857.xml><?xml version="1.0" encoding="utf-8"?>
<p:sldLayout xmlns:a="http://schemas.openxmlformats.org/drawingml/2006/main" xmlns:r="http://schemas.openxmlformats.org/officeDocument/2006/relationships" xmlns:p="http://schemas.openxmlformats.org/presentationml/2006/main" userDrawn="1">
  <p:cSld name="14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464251"/>
      </p:ext>
    </p:extLst>
  </p:cSld>
  <p:clrMapOvr>
    <a:masterClrMapping/>
  </p:clrMapOvr>
</p:sldLayout>
</file>

<file path=ppt/slideLayouts/slideLayout858.xml><?xml version="1.0" encoding="utf-8"?>
<p:sldLayout xmlns:a="http://schemas.openxmlformats.org/drawingml/2006/main" xmlns:r="http://schemas.openxmlformats.org/officeDocument/2006/relationships" xmlns:p="http://schemas.openxmlformats.org/presentationml/2006/main" userDrawn="1">
  <p:cSld name="25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7758185"/>
      </p:ext>
    </p:extLst>
  </p:cSld>
  <p:clrMapOvr>
    <a:masterClrMapping/>
  </p:clrMapOvr>
</p:sldLayout>
</file>

<file path=ppt/slideLayouts/slideLayout859.xml><?xml version="1.0" encoding="utf-8"?>
<p:sldLayout xmlns:a="http://schemas.openxmlformats.org/drawingml/2006/main" xmlns:r="http://schemas.openxmlformats.org/officeDocument/2006/relationships" xmlns:p="http://schemas.openxmlformats.org/presentationml/2006/main" userDrawn="1">
  <p:cSld name="16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305940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6530"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6530"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653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6530"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653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502" y="1997090"/>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522610417"/>
      </p:ext>
    </p:extLst>
  </p:cSld>
  <p:clrMapOvr>
    <a:masterClrMapping/>
  </p:clrMapOvr>
</p:sldLayout>
</file>

<file path=ppt/slideLayouts/slideLayout860.xml><?xml version="1.0" encoding="utf-8"?>
<p:sldLayout xmlns:a="http://schemas.openxmlformats.org/drawingml/2006/main" xmlns:r="http://schemas.openxmlformats.org/officeDocument/2006/relationships" xmlns:p="http://schemas.openxmlformats.org/presentationml/2006/main" preserve="1" userDrawn="1">
  <p:cSld name="16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8727501"/>
      </p:ext>
    </p:extLst>
  </p:cSld>
  <p:clrMapOvr>
    <a:masterClrMapping/>
  </p:clrMapOvr>
</p:sldLayout>
</file>

<file path=ppt/slideLayouts/slideLayout861.xml><?xml version="1.0" encoding="utf-8"?>
<p:sldLayout xmlns:a="http://schemas.openxmlformats.org/drawingml/2006/main" xmlns:r="http://schemas.openxmlformats.org/officeDocument/2006/relationships" xmlns:p="http://schemas.openxmlformats.org/presentationml/2006/main" userDrawn="1">
  <p:cSld name="256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209" tIns="54691" rIns="109209" bIns="54691" anchor="ctr"/>
          <a:lstStyle/>
          <a:p>
            <a:pPr marL="0" marR="0" lvl="0" indent="0" algn="l" defTabSz="456770"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6770"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956583210"/>
      </p:ext>
    </p:extLst>
  </p:cSld>
  <p:clrMapOvr>
    <a:masterClrMapping/>
  </p:clrMapOvr>
</p:sldLayout>
</file>

<file path=ppt/slideLayouts/slideLayout862.xml><?xml version="1.0" encoding="utf-8"?>
<p:sldLayout xmlns:a="http://schemas.openxmlformats.org/drawingml/2006/main" xmlns:r="http://schemas.openxmlformats.org/officeDocument/2006/relationships" xmlns:p="http://schemas.openxmlformats.org/presentationml/2006/main" userDrawn="1">
  <p:cSld name="54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6770"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456770"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4" name="页脚占位符 3"/>
          <p:cNvSpPr>
            <a:spLocks noGrp="1"/>
          </p:cNvSpPr>
          <p:nvPr>
            <p:ph type="ftr" sz="quarter" idx="11"/>
          </p:nvPr>
        </p:nvSpPr>
        <p:spPr/>
        <p:txBody>
          <a:bodyPr/>
          <a:lstStyle/>
          <a:p>
            <a:pPr marL="0" marR="0" lvl="0" indent="0" algn="ctr" defTabSz="45677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456770"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45677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97" y="1997085"/>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3602645896"/>
      </p:ext>
    </p:extLst>
  </p:cSld>
  <p:clrMapOvr>
    <a:masterClrMapping/>
  </p:clrMapOvr>
</p:sldLayout>
</file>

<file path=ppt/slideLayouts/slideLayout863.xml><?xml version="1.0" encoding="utf-8"?>
<p:sldLayout xmlns:a="http://schemas.openxmlformats.org/drawingml/2006/main" xmlns:r="http://schemas.openxmlformats.org/officeDocument/2006/relationships" xmlns:p="http://schemas.openxmlformats.org/presentationml/2006/main" userDrawn="1">
  <p:cSld name="14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827280848"/>
      </p:ext>
    </p:extLst>
  </p:cSld>
  <p:clrMapOvr>
    <a:masterClrMapping/>
  </p:clrMapOvr>
</p:sldLayout>
</file>

<file path=ppt/slideLayouts/slideLayout864.xml><?xml version="1.0" encoding="utf-8"?>
<p:sldLayout xmlns:a="http://schemas.openxmlformats.org/drawingml/2006/main" xmlns:r="http://schemas.openxmlformats.org/officeDocument/2006/relationships" xmlns:p="http://schemas.openxmlformats.org/presentationml/2006/main" userDrawn="1">
  <p:cSld name="257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1833788"/>
      </p:ext>
    </p:extLst>
  </p:cSld>
  <p:clrMapOvr>
    <a:masterClrMapping/>
  </p:clrMapOvr>
</p:sldLayout>
</file>

<file path=ppt/slideLayouts/slideLayout865.xml><?xml version="1.0" encoding="utf-8"?>
<p:sldLayout xmlns:a="http://schemas.openxmlformats.org/drawingml/2006/main" xmlns:r="http://schemas.openxmlformats.org/officeDocument/2006/relationships" xmlns:p="http://schemas.openxmlformats.org/presentationml/2006/main" userDrawn="1">
  <p:cSld name="16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4166930"/>
      </p:ext>
    </p:extLst>
  </p:cSld>
  <p:clrMapOvr>
    <a:masterClrMapping/>
  </p:clrMapOvr>
</p:sldLayout>
</file>

<file path=ppt/slideLayouts/slideLayout866.xml><?xml version="1.0" encoding="utf-8"?>
<p:sldLayout xmlns:a="http://schemas.openxmlformats.org/drawingml/2006/main" xmlns:r="http://schemas.openxmlformats.org/officeDocument/2006/relationships" xmlns:p="http://schemas.openxmlformats.org/presentationml/2006/main" preserve="1" userDrawn="1">
  <p:cSld name="16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8603476"/>
      </p:ext>
    </p:extLst>
  </p:cSld>
  <p:clrMapOvr>
    <a:masterClrMapping/>
  </p:clrMapOvr>
</p:sldLayout>
</file>

<file path=ppt/slideLayouts/slideLayout867.xml><?xml version="1.0" encoding="utf-8"?>
<p:sldLayout xmlns:a="http://schemas.openxmlformats.org/drawingml/2006/main" xmlns:r="http://schemas.openxmlformats.org/officeDocument/2006/relationships" xmlns:p="http://schemas.openxmlformats.org/presentationml/2006/main" userDrawn="1">
  <p:cSld name="258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116" tIns="54660" rIns="109116" bIns="54660"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4126614619"/>
      </p:ext>
    </p:extLst>
  </p:cSld>
  <p:clrMapOvr>
    <a:masterClrMapping/>
  </p:clrMapOvr>
</p:sldLayout>
</file>

<file path=ppt/slideLayouts/slideLayout868.xml><?xml version="1.0" encoding="utf-8"?>
<p:sldLayout xmlns:a="http://schemas.openxmlformats.org/drawingml/2006/main" xmlns:r="http://schemas.openxmlformats.org/officeDocument/2006/relationships" xmlns:p="http://schemas.openxmlformats.org/presentationml/2006/main" userDrawn="1">
  <p:cSld name="14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841275"/>
      </p:ext>
    </p:extLst>
  </p:cSld>
  <p:clrMapOvr>
    <a:masterClrMapping/>
  </p:clrMapOvr>
</p:sldLayout>
</file>

<file path=ppt/slideLayouts/slideLayout869.xml><?xml version="1.0" encoding="utf-8"?>
<p:sldLayout xmlns:a="http://schemas.openxmlformats.org/drawingml/2006/main" xmlns:r="http://schemas.openxmlformats.org/officeDocument/2006/relationships" xmlns:p="http://schemas.openxmlformats.org/presentationml/2006/main" userDrawn="1">
  <p:cSld name="25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663867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2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700562"/>
      </p:ext>
    </p:extLst>
  </p:cSld>
  <p:clrMapOvr>
    <a:masterClrMapping/>
  </p:clrMapOvr>
</p:sldLayout>
</file>

<file path=ppt/slideLayouts/slideLayout870.xml><?xml version="1.0" encoding="utf-8"?>
<p:sldLayout xmlns:a="http://schemas.openxmlformats.org/drawingml/2006/main" xmlns:r="http://schemas.openxmlformats.org/officeDocument/2006/relationships" xmlns:p="http://schemas.openxmlformats.org/presentationml/2006/main" userDrawn="1">
  <p:cSld name="16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1485326"/>
      </p:ext>
    </p:extLst>
  </p:cSld>
  <p:clrMapOvr>
    <a:masterClrMapping/>
  </p:clrMapOvr>
</p:sldLayout>
</file>

<file path=ppt/slideLayouts/slideLayout871.xml><?xml version="1.0" encoding="utf-8"?>
<p:sldLayout xmlns:a="http://schemas.openxmlformats.org/drawingml/2006/main" xmlns:r="http://schemas.openxmlformats.org/officeDocument/2006/relationships" xmlns:p="http://schemas.openxmlformats.org/presentationml/2006/main" preserve="1" userDrawn="1">
  <p:cSld name="16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1831687"/>
      </p:ext>
    </p:extLst>
  </p:cSld>
  <p:clrMapOvr>
    <a:masterClrMapping/>
  </p:clrMapOvr>
</p:sldLayout>
</file>

<file path=ppt/slideLayouts/slideLayout872.xml><?xml version="1.0" encoding="utf-8"?>
<p:sldLayout xmlns:a="http://schemas.openxmlformats.org/drawingml/2006/main" xmlns:r="http://schemas.openxmlformats.org/officeDocument/2006/relationships" xmlns:p="http://schemas.openxmlformats.org/presentationml/2006/main" userDrawn="1">
  <p:cSld name="260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457154"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54"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604703565"/>
      </p:ext>
    </p:extLst>
  </p:cSld>
  <p:clrMapOvr>
    <a:masterClrMapping/>
  </p:clrMapOvr>
</p:sldLayout>
</file>

<file path=ppt/slideLayouts/slideLayout873.xml><?xml version="1.0" encoding="utf-8"?>
<p:sldLayout xmlns:a="http://schemas.openxmlformats.org/drawingml/2006/main" xmlns:r="http://schemas.openxmlformats.org/officeDocument/2006/relationships" xmlns:p="http://schemas.openxmlformats.org/presentationml/2006/main" userDrawn="1">
  <p:cSld name="55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54"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457154"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4" name="页脚占位符 3"/>
          <p:cNvSpPr>
            <a:spLocks noGrp="1"/>
          </p:cNvSpPr>
          <p:nvPr>
            <p:ph type="ftr" sz="quarter" idx="11"/>
          </p:nvPr>
        </p:nvSpPr>
        <p:spPr/>
        <p:txBody>
          <a:bodyPr/>
          <a:lstStyle/>
          <a:p>
            <a:pPr marL="0" marR="0" lvl="0" indent="0" algn="ctr" defTabSz="457154"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457154"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457154"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5" y="1997053"/>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355984335"/>
      </p:ext>
    </p:extLst>
  </p:cSld>
  <p:clrMapOvr>
    <a:masterClrMapping/>
  </p:clrMapOvr>
</p:sldLayout>
</file>

<file path=ppt/slideLayouts/slideLayout874.xml><?xml version="1.0" encoding="utf-8"?>
<p:sldLayout xmlns:a="http://schemas.openxmlformats.org/drawingml/2006/main" xmlns:r="http://schemas.openxmlformats.org/officeDocument/2006/relationships" xmlns:p="http://schemas.openxmlformats.org/presentationml/2006/main" userDrawn="1">
  <p:cSld name="14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6455750"/>
      </p:ext>
    </p:extLst>
  </p:cSld>
  <p:clrMapOvr>
    <a:masterClrMapping/>
  </p:clrMapOvr>
</p:sldLayout>
</file>

<file path=ppt/slideLayouts/slideLayout875.xml><?xml version="1.0" encoding="utf-8"?>
<p:sldLayout xmlns:a="http://schemas.openxmlformats.org/drawingml/2006/main" xmlns:r="http://schemas.openxmlformats.org/officeDocument/2006/relationships" xmlns:p="http://schemas.openxmlformats.org/presentationml/2006/main" userDrawn="1">
  <p:cSld name="14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0235699"/>
      </p:ext>
    </p:extLst>
  </p:cSld>
  <p:clrMapOvr>
    <a:masterClrMapping/>
  </p:clrMapOvr>
</p:sldLayout>
</file>

<file path=ppt/slideLayouts/slideLayout876.xml><?xml version="1.0" encoding="utf-8"?>
<p:sldLayout xmlns:a="http://schemas.openxmlformats.org/drawingml/2006/main" xmlns:r="http://schemas.openxmlformats.org/officeDocument/2006/relationships" xmlns:p="http://schemas.openxmlformats.org/presentationml/2006/main" userDrawn="1">
  <p:cSld name="26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6409039"/>
      </p:ext>
    </p:extLst>
  </p:cSld>
  <p:clrMapOvr>
    <a:masterClrMapping/>
  </p:clrMapOvr>
</p:sldLayout>
</file>

<file path=ppt/slideLayouts/slideLayout877.xml><?xml version="1.0" encoding="utf-8"?>
<p:sldLayout xmlns:a="http://schemas.openxmlformats.org/drawingml/2006/main" xmlns:r="http://schemas.openxmlformats.org/officeDocument/2006/relationships" xmlns:p="http://schemas.openxmlformats.org/presentationml/2006/main" preserve="1" userDrawn="1">
  <p:cSld name="16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3613983"/>
      </p:ext>
    </p:extLst>
  </p:cSld>
  <p:clrMapOvr>
    <a:masterClrMapping/>
  </p:clrMapOvr>
</p:sldLayout>
</file>

<file path=ppt/slideLayouts/slideLayout878.xml><?xml version="1.0" encoding="utf-8"?>
<p:sldLayout xmlns:a="http://schemas.openxmlformats.org/drawingml/2006/main" xmlns:r="http://schemas.openxmlformats.org/officeDocument/2006/relationships" xmlns:p="http://schemas.openxmlformats.org/presentationml/2006/main" userDrawn="1">
  <p:cSld name="16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4954575"/>
      </p:ext>
    </p:extLst>
  </p:cSld>
  <p:clrMapOvr>
    <a:masterClrMapping/>
  </p:clrMapOvr>
</p:sldLayout>
</file>

<file path=ppt/slideLayouts/slideLayout879.xml><?xml version="1.0" encoding="utf-8"?>
<p:sldLayout xmlns:a="http://schemas.openxmlformats.org/drawingml/2006/main" xmlns:r="http://schemas.openxmlformats.org/officeDocument/2006/relationships" xmlns:p="http://schemas.openxmlformats.org/presentationml/2006/main" preserve="1" userDrawn="1">
  <p:cSld name="16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601626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5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8440337"/>
      </p:ext>
    </p:extLst>
  </p:cSld>
  <p:clrMapOvr>
    <a:masterClrMapping/>
  </p:clrMapOvr>
</p:sldLayout>
</file>

<file path=ppt/slideLayouts/slideLayout880.xml><?xml version="1.0" encoding="utf-8"?>
<p:sldLayout xmlns:a="http://schemas.openxmlformats.org/drawingml/2006/main" xmlns:r="http://schemas.openxmlformats.org/officeDocument/2006/relationships" xmlns:p="http://schemas.openxmlformats.org/presentationml/2006/main" preserve="1" userDrawn="1">
  <p:cSld name="167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382251"/>
      </p:ext>
    </p:extLst>
  </p:cSld>
  <p:clrMapOvr>
    <a:masterClrMapping/>
  </p:clrMapOvr>
</p:sldLayout>
</file>

<file path=ppt/slideLayouts/slideLayout881.xml><?xml version="1.0" encoding="utf-8"?>
<p:sldLayout xmlns:a="http://schemas.openxmlformats.org/drawingml/2006/main" xmlns:r="http://schemas.openxmlformats.org/officeDocument/2006/relationships" xmlns:p="http://schemas.openxmlformats.org/presentationml/2006/main" preserve="1" userDrawn="1">
  <p:cSld name="43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4333"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914333"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333"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333"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914333"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Tree>
    <p:extLst>
      <p:ext uri="{BB962C8B-B14F-4D97-AF65-F5344CB8AC3E}">
        <p14:creationId xmlns:p14="http://schemas.microsoft.com/office/powerpoint/2010/main" val="1018553872"/>
      </p:ext>
    </p:extLst>
  </p:cSld>
  <p:clrMapOvr>
    <a:masterClrMapping/>
  </p:clrMapOvr>
</p:sldLayout>
</file>

<file path=ppt/slideLayouts/slideLayout882.xml><?xml version="1.0" encoding="utf-8"?>
<p:sldLayout xmlns:a="http://schemas.openxmlformats.org/drawingml/2006/main" xmlns:r="http://schemas.openxmlformats.org/officeDocument/2006/relationships" xmlns:p="http://schemas.openxmlformats.org/presentationml/2006/main" userDrawn="1">
  <p:cSld name="15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6911380"/>
      </p:ext>
    </p:extLst>
  </p:cSld>
  <p:clrMapOvr>
    <a:masterClrMapping/>
  </p:clrMapOvr>
</p:sldLayout>
</file>

<file path=ppt/slideLayouts/slideLayout883.xml><?xml version="1.0" encoding="utf-8"?>
<p:sldLayout xmlns:a="http://schemas.openxmlformats.org/drawingml/2006/main" xmlns:r="http://schemas.openxmlformats.org/officeDocument/2006/relationships" xmlns:p="http://schemas.openxmlformats.org/presentationml/2006/main" preserve="1" userDrawn="1">
  <p:cSld name="16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70021109"/>
      </p:ext>
    </p:extLst>
  </p:cSld>
  <p:clrMapOvr>
    <a:masterClrMapping/>
  </p:clrMapOvr>
</p:sldLayout>
</file>

<file path=ppt/slideLayouts/slideLayout884.xml><?xml version="1.0" encoding="utf-8"?>
<p:sldLayout xmlns:a="http://schemas.openxmlformats.org/drawingml/2006/main" xmlns:r="http://schemas.openxmlformats.org/officeDocument/2006/relationships" xmlns:p="http://schemas.openxmlformats.org/presentationml/2006/main" userDrawn="1">
  <p:cSld name="262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127"/>
            <a:ext cx="447676" cy="333375"/>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221484542"/>
      </p:ext>
    </p:extLst>
  </p:cSld>
  <p:clrMapOvr>
    <a:masterClrMapping/>
  </p:clrMapOvr>
</p:sldLayout>
</file>

<file path=ppt/slideLayouts/slideLayout885.xml><?xml version="1.0" encoding="utf-8"?>
<p:sldLayout xmlns:a="http://schemas.openxmlformats.org/drawingml/2006/main" xmlns:r="http://schemas.openxmlformats.org/officeDocument/2006/relationships" xmlns:p="http://schemas.openxmlformats.org/presentationml/2006/main" userDrawn="1">
  <p:cSld name="26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66236"/>
      </p:ext>
    </p:extLst>
  </p:cSld>
  <p:clrMapOvr>
    <a:masterClrMapping/>
  </p:clrMapOvr>
</p:sldLayout>
</file>

<file path=ppt/slideLayouts/slideLayout886.xml><?xml version="1.0" encoding="utf-8"?>
<p:sldLayout xmlns:a="http://schemas.openxmlformats.org/drawingml/2006/main" xmlns:r="http://schemas.openxmlformats.org/officeDocument/2006/relationships" xmlns:p="http://schemas.openxmlformats.org/presentationml/2006/main" userDrawn="1">
  <p:cSld name="17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0721240"/>
      </p:ext>
    </p:extLst>
  </p:cSld>
  <p:clrMapOvr>
    <a:masterClrMapping/>
  </p:clrMapOvr>
</p:sldLayout>
</file>

<file path=ppt/slideLayouts/slideLayout887.xml><?xml version="1.0" encoding="utf-8"?>
<p:sldLayout xmlns:a="http://schemas.openxmlformats.org/drawingml/2006/main" xmlns:r="http://schemas.openxmlformats.org/officeDocument/2006/relationships" xmlns:p="http://schemas.openxmlformats.org/presentationml/2006/main" userDrawn="1">
  <p:cSld name="15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4706321"/>
      </p:ext>
    </p:extLst>
  </p:cSld>
  <p:clrMapOvr>
    <a:masterClrMapping/>
  </p:clrMapOvr>
</p:sldLayout>
</file>

<file path=ppt/slideLayouts/slideLayout888.xml><?xml version="1.0" encoding="utf-8"?>
<p:sldLayout xmlns:a="http://schemas.openxmlformats.org/drawingml/2006/main" xmlns:r="http://schemas.openxmlformats.org/officeDocument/2006/relationships" xmlns:p="http://schemas.openxmlformats.org/presentationml/2006/main" userDrawn="1">
  <p:cSld name="26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4281306"/>
      </p:ext>
    </p:extLst>
  </p:cSld>
  <p:clrMapOvr>
    <a:masterClrMapping/>
  </p:clrMapOvr>
</p:sldLayout>
</file>

<file path=ppt/slideLayouts/slideLayout889.xml><?xml version="1.0" encoding="utf-8"?>
<p:sldLayout xmlns:a="http://schemas.openxmlformats.org/drawingml/2006/main" xmlns:r="http://schemas.openxmlformats.org/officeDocument/2006/relationships" xmlns:p="http://schemas.openxmlformats.org/presentationml/2006/main" preserve="1" userDrawn="1">
  <p:cSld name="169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26530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3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9715765"/>
      </p:ext>
    </p:extLst>
  </p:cSld>
  <p:clrMapOvr>
    <a:masterClrMapping/>
  </p:clrMapOvr>
</p:sldLayout>
</file>

<file path=ppt/slideLayouts/slideLayout890.xml><?xml version="1.0" encoding="utf-8"?>
<p:sldLayout xmlns:a="http://schemas.openxmlformats.org/drawingml/2006/main" xmlns:r="http://schemas.openxmlformats.org/officeDocument/2006/relationships" xmlns:p="http://schemas.openxmlformats.org/presentationml/2006/main" preserve="1" userDrawn="1">
  <p:cSld name="171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5463182"/>
      </p:ext>
    </p:extLst>
  </p:cSld>
  <p:clrMapOvr>
    <a:masterClrMapping/>
  </p:clrMapOvr>
</p:sldLayout>
</file>

<file path=ppt/slideLayouts/slideLayout891.xml><?xml version="1.0" encoding="utf-8"?>
<p:sldLayout xmlns:a="http://schemas.openxmlformats.org/drawingml/2006/main" xmlns:r="http://schemas.openxmlformats.org/officeDocument/2006/relationships" xmlns:p="http://schemas.openxmlformats.org/presentationml/2006/main" userDrawn="1">
  <p:cSld name="56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l" defTabSz="45716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45716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45716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r" defTabSz="45716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4" y="1997052"/>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2830369969"/>
      </p:ext>
    </p:extLst>
  </p:cSld>
  <p:clrMapOvr>
    <a:masterClrMapping/>
  </p:clrMapOvr>
</p:sldLayout>
</file>

<file path=ppt/slideLayouts/slideLayout892.xml><?xml version="1.0" encoding="utf-8"?>
<p:sldLayout xmlns:a="http://schemas.openxmlformats.org/drawingml/2006/main" xmlns:r="http://schemas.openxmlformats.org/officeDocument/2006/relationships" xmlns:p="http://schemas.openxmlformats.org/presentationml/2006/main" userDrawn="1">
  <p:cSld name="15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2374098"/>
      </p:ext>
    </p:extLst>
  </p:cSld>
  <p:clrMapOvr>
    <a:masterClrMapping/>
  </p:clrMapOvr>
</p:sldLayout>
</file>

<file path=ppt/slideLayouts/slideLayout893.xml><?xml version="1.0" encoding="utf-8"?>
<p:sldLayout xmlns:a="http://schemas.openxmlformats.org/drawingml/2006/main" xmlns:r="http://schemas.openxmlformats.org/officeDocument/2006/relationships" xmlns:p="http://schemas.openxmlformats.org/presentationml/2006/main" userDrawn="1">
  <p:cSld name="26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3832660"/>
      </p:ext>
    </p:extLst>
  </p:cSld>
  <p:clrMapOvr>
    <a:masterClrMapping/>
  </p:clrMapOvr>
</p:sldLayout>
</file>

<file path=ppt/slideLayouts/slideLayout894.xml><?xml version="1.0" encoding="utf-8"?>
<p:sldLayout xmlns:a="http://schemas.openxmlformats.org/drawingml/2006/main" xmlns:r="http://schemas.openxmlformats.org/officeDocument/2006/relationships" xmlns:p="http://schemas.openxmlformats.org/presentationml/2006/main" preserve="1" userDrawn="1">
  <p:cSld name="170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30667"/>
      </p:ext>
    </p:extLst>
  </p:cSld>
  <p:clrMapOvr>
    <a:masterClrMapping/>
  </p:clrMapOvr>
</p:sldLayout>
</file>

<file path=ppt/slideLayouts/slideLayout895.xml><?xml version="1.0" encoding="utf-8"?>
<p:sldLayout xmlns:a="http://schemas.openxmlformats.org/drawingml/2006/main" xmlns:r="http://schemas.openxmlformats.org/officeDocument/2006/relationships" xmlns:p="http://schemas.openxmlformats.org/presentationml/2006/main" preserve="1" userDrawn="1">
  <p:cSld name="172_1">
    <p:spTree>
      <p:nvGrpSpPr>
        <p:cNvPr id="1" name=""/>
        <p:cNvGrpSpPr/>
        <p:nvPr/>
      </p:nvGrpSpPr>
      <p:grpSpPr>
        <a:xfrm>
          <a:off x="0" y="0"/>
          <a:ext cx="0" cy="0"/>
          <a:chOff x="0" y="0"/>
          <a:chExt cx="0" cy="0"/>
        </a:xfrm>
      </p:grpSpPr>
    </p:spTree>
    <p:extLst>
      <p:ext uri="{BB962C8B-B14F-4D97-AF65-F5344CB8AC3E}">
        <p14:creationId xmlns:p14="http://schemas.microsoft.com/office/powerpoint/2010/main" val="842164495"/>
      </p:ext>
    </p:extLst>
  </p:cSld>
  <p:clrMapOvr>
    <a:masterClrMapping/>
  </p:clrMapOvr>
</p:sldLayout>
</file>

<file path=ppt/slideLayouts/slideLayout896.xml><?xml version="1.0" encoding="utf-8"?>
<p:sldLayout xmlns:a="http://schemas.openxmlformats.org/drawingml/2006/main" xmlns:r="http://schemas.openxmlformats.org/officeDocument/2006/relationships" xmlns:p="http://schemas.openxmlformats.org/presentationml/2006/main" userDrawn="1">
  <p:cSld name="57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l" defTabSz="45716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45716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45716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pPr marL="0" marR="0" lvl="0" indent="0" algn="r" defTabSz="45716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64" y="1997052"/>
            <a:ext cx="8249771" cy="968189"/>
          </a:xfrm>
          <a:prstGeom prst="rect">
            <a:avLst/>
          </a:prstGeom>
        </p:spPr>
        <p:txBody>
          <a:bodyPr anchor="ctr">
            <a:normAutofit/>
          </a:bodyPr>
          <a:lstStyle>
            <a:lvl1pPr algn="ctr">
              <a:defRPr sz="2700" b="1">
                <a:solidFill>
                  <a:srgbClr val="00B2BC"/>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2284747445"/>
      </p:ext>
    </p:extLst>
  </p:cSld>
  <p:clrMapOvr>
    <a:masterClrMapping/>
  </p:clrMapOvr>
</p:sldLayout>
</file>

<file path=ppt/slideLayouts/slideLayout897.xml><?xml version="1.0" encoding="utf-8"?>
<p:sldLayout xmlns:a="http://schemas.openxmlformats.org/drawingml/2006/main" xmlns:r="http://schemas.openxmlformats.org/officeDocument/2006/relationships" xmlns:p="http://schemas.openxmlformats.org/presentationml/2006/main" userDrawn="1">
  <p:cSld name="15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7184536"/>
      </p:ext>
    </p:extLst>
  </p:cSld>
  <p:clrMapOvr>
    <a:masterClrMapping/>
  </p:clrMapOvr>
</p:sldLayout>
</file>

<file path=ppt/slideLayouts/slideLayout898.xml><?xml version="1.0" encoding="utf-8"?>
<p:sldLayout xmlns:a="http://schemas.openxmlformats.org/drawingml/2006/main" xmlns:r="http://schemas.openxmlformats.org/officeDocument/2006/relationships" xmlns:p="http://schemas.openxmlformats.org/presentationml/2006/main" userDrawn="1">
  <p:cSld name="173_1">
    <p:spTree>
      <p:nvGrpSpPr>
        <p:cNvPr id="1" name=""/>
        <p:cNvGrpSpPr/>
        <p:nvPr/>
      </p:nvGrpSpPr>
      <p:grpSpPr>
        <a:xfrm>
          <a:off x="0" y="0"/>
          <a:ext cx="0" cy="0"/>
          <a:chOff x="0" y="0"/>
          <a:chExt cx="0" cy="0"/>
        </a:xfrm>
      </p:grpSpPr>
    </p:spTree>
    <p:extLst>
      <p:ext uri="{BB962C8B-B14F-4D97-AF65-F5344CB8AC3E}">
        <p14:creationId xmlns:p14="http://schemas.microsoft.com/office/powerpoint/2010/main" val="541631919"/>
      </p:ext>
    </p:extLst>
  </p:cSld>
  <p:clrMapOvr>
    <a:masterClrMapping/>
  </p:clrMapOvr>
</p:sldLayout>
</file>

<file path=ppt/slideLayouts/slideLayout899.xml><?xml version="1.0" encoding="utf-8"?>
<p:sldLayout xmlns:a="http://schemas.openxmlformats.org/drawingml/2006/main" xmlns:r="http://schemas.openxmlformats.org/officeDocument/2006/relationships" xmlns:p="http://schemas.openxmlformats.org/presentationml/2006/main" userDrawn="1">
  <p:cSld name="26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4637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49285336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6422148"/>
      </p:ext>
    </p:extLst>
  </p:cSld>
  <p:clrMapOvr>
    <a:masterClrMapping/>
  </p:clrMapOvr>
</p:sldLayout>
</file>

<file path=ppt/slideLayouts/slideLayout900.xml><?xml version="1.0" encoding="utf-8"?>
<p:sldLayout xmlns:a="http://schemas.openxmlformats.org/drawingml/2006/main" xmlns:r="http://schemas.openxmlformats.org/officeDocument/2006/relationships" xmlns:p="http://schemas.openxmlformats.org/presentationml/2006/main" preserve="1" userDrawn="1">
  <p:cSld name="171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9592168"/>
      </p:ext>
    </p:extLst>
  </p:cSld>
  <p:clrMapOvr>
    <a:masterClrMapping/>
  </p:clrMapOvr>
</p:sldLayout>
</file>

<file path=ppt/slideLayouts/slideLayout901.xml><?xml version="1.0" encoding="utf-8"?>
<p:sldLayout xmlns:a="http://schemas.openxmlformats.org/drawingml/2006/main" xmlns:r="http://schemas.openxmlformats.org/officeDocument/2006/relationships" xmlns:p="http://schemas.openxmlformats.org/presentationml/2006/main" userDrawn="1">
  <p:cSld name="26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1561"/>
            <a:ext cx="447676" cy="333474"/>
          </a:xfrm>
          <a:prstGeom prst="rect">
            <a:avLst/>
          </a:prstGeom>
          <a:noFill/>
        </p:spPr>
        <p:txBody>
          <a:bodyPr lIns="109704" tIns="54856" rIns="109704" bIns="54856" anchor="ctr"/>
          <a:lstStyle/>
          <a:p>
            <a:pPr marL="0" marR="0" lvl="0" indent="0" algn="l" defTabSz="91415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pPr marL="0" marR="0" lvl="0" indent="0" algn="l" defTabSz="91415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a:ea typeface="Gulim" pitchFamily="34" charset="-127"/>
                <a:cs typeface="+mn-cs"/>
              </a:rPr>
              <a:t> </a:t>
            </a:r>
          </a:p>
        </p:txBody>
      </p:sp>
    </p:spTree>
    <p:extLst>
      <p:ext uri="{BB962C8B-B14F-4D97-AF65-F5344CB8AC3E}">
        <p14:creationId xmlns:p14="http://schemas.microsoft.com/office/powerpoint/2010/main" val="3383687507"/>
      </p:ext>
    </p:extLst>
  </p:cSld>
  <p:clrMapOvr>
    <a:masterClrMapping/>
  </p:clrMapOvr>
</p:sldLayout>
</file>

<file path=ppt/slideLayouts/slideLayout902.xml><?xml version="1.0" encoding="utf-8"?>
<p:sldLayout xmlns:a="http://schemas.openxmlformats.org/drawingml/2006/main" xmlns:r="http://schemas.openxmlformats.org/officeDocument/2006/relationships" xmlns:p="http://schemas.openxmlformats.org/presentationml/2006/main" userDrawn="1">
  <p:cSld name="17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256596"/>
      </p:ext>
    </p:extLst>
  </p:cSld>
  <p:clrMapOvr>
    <a:masterClrMapping/>
  </p:clrMapOvr>
</p:sldLayout>
</file>

<file path=ppt/slideLayouts/slideLayout903.xml><?xml version="1.0" encoding="utf-8"?>
<p:sldLayout xmlns:a="http://schemas.openxmlformats.org/drawingml/2006/main" xmlns:r="http://schemas.openxmlformats.org/officeDocument/2006/relationships" xmlns:p="http://schemas.openxmlformats.org/presentationml/2006/main" userDrawn="1">
  <p:cSld name="15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077341"/>
      </p:ext>
    </p:extLst>
  </p:cSld>
  <p:clrMapOvr>
    <a:masterClrMapping/>
  </p:clrMapOvr>
</p:sldLayout>
</file>

<file path=ppt/slideLayouts/slideLayout904.xml><?xml version="1.0" encoding="utf-8"?>
<p:sldLayout xmlns:a="http://schemas.openxmlformats.org/drawingml/2006/main" xmlns:r="http://schemas.openxmlformats.org/officeDocument/2006/relationships" xmlns:p="http://schemas.openxmlformats.org/presentationml/2006/main" userDrawn="1">
  <p:cSld name="26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365021"/>
      </p:ext>
    </p:extLst>
  </p:cSld>
  <p:clrMapOvr>
    <a:masterClrMapping/>
  </p:clrMapOvr>
</p:sldLayout>
</file>

<file path=ppt/slideLayouts/slideLayout905.xml><?xml version="1.0" encoding="utf-8"?>
<p:sldLayout xmlns:a="http://schemas.openxmlformats.org/drawingml/2006/main" xmlns:r="http://schemas.openxmlformats.org/officeDocument/2006/relationships" xmlns:p="http://schemas.openxmlformats.org/presentationml/2006/main" preserve="1" userDrawn="1">
  <p:cSld name="172_2">
    <p:spTree>
      <p:nvGrpSpPr>
        <p:cNvPr id="1" name=""/>
        <p:cNvGrpSpPr/>
        <p:nvPr/>
      </p:nvGrpSpPr>
      <p:grpSpPr>
        <a:xfrm>
          <a:off x="0" y="0"/>
          <a:ext cx="0" cy="0"/>
          <a:chOff x="0" y="0"/>
          <a:chExt cx="0" cy="0"/>
        </a:xfrm>
      </p:grpSpPr>
    </p:spTree>
    <p:extLst>
      <p:ext uri="{BB962C8B-B14F-4D97-AF65-F5344CB8AC3E}">
        <p14:creationId xmlns:p14="http://schemas.microsoft.com/office/powerpoint/2010/main" val="9758901"/>
      </p:ext>
    </p:extLst>
  </p:cSld>
  <p:clrMapOvr>
    <a:masterClrMapping/>
  </p:clrMapOvr>
</p:sldLayout>
</file>

<file path=ppt/slideLayouts/slideLayout906.xml><?xml version="1.0" encoding="utf-8"?>
<p:sldLayout xmlns:a="http://schemas.openxmlformats.org/drawingml/2006/main" xmlns:r="http://schemas.openxmlformats.org/officeDocument/2006/relationships" xmlns:p="http://schemas.openxmlformats.org/presentationml/2006/main" preserve="1" userDrawn="1">
  <p:cSld name="175_1">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566920"/>
      </p:ext>
    </p:extLst>
  </p:cSld>
  <p:clrMapOvr>
    <a:masterClrMapping/>
  </p:clrMapOvr>
</p:sldLayout>
</file>

<file path=ppt/slideLayouts/slideLayout907.xml><?xml version="1.0" encoding="utf-8"?>
<p:sldLayout xmlns:a="http://schemas.openxmlformats.org/drawingml/2006/main" xmlns:r="http://schemas.openxmlformats.org/officeDocument/2006/relationships" xmlns:p="http://schemas.openxmlformats.org/presentationml/2006/main" preserve="1" userDrawn="1">
  <p:cSld name="44_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marL="0" marR="0" lvl="0" indent="0" algn="l" defTabSz="914333"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l" defTabSz="914333"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333"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333"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a:cs typeface="+mn-cs"/>
              </a:rPr>
              <a:pPr marL="0" marR="0" lvl="0" indent="0" algn="r" defTabSz="914333"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a:cs typeface="+mn-cs"/>
            </a:endParaRPr>
          </a:p>
        </p:txBody>
      </p:sp>
    </p:spTree>
    <p:extLst>
      <p:ext uri="{BB962C8B-B14F-4D97-AF65-F5344CB8AC3E}">
        <p14:creationId xmlns:p14="http://schemas.microsoft.com/office/powerpoint/2010/main" val="2969145144"/>
      </p:ext>
    </p:extLst>
  </p:cSld>
  <p:clrMapOvr>
    <a:masterClrMapping/>
  </p:clrMapOvr>
</p:sldLayout>
</file>

<file path=ppt/slideLayouts/slideLayout908.xml><?xml version="1.0" encoding="utf-8"?>
<p:sldLayout xmlns:a="http://schemas.openxmlformats.org/drawingml/2006/main" xmlns:r="http://schemas.openxmlformats.org/officeDocument/2006/relationships" xmlns:p="http://schemas.openxmlformats.org/presentationml/2006/main" userDrawn="1">
  <p:cSld name="15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87946624"/>
      </p:ext>
    </p:extLst>
  </p:cSld>
  <p:clrMapOvr>
    <a:masterClrMapping/>
  </p:clrMapOvr>
</p:sldLayout>
</file>

<file path=ppt/slideLayouts/slideLayout909.xml><?xml version="1.0" encoding="utf-8"?>
<p:sldLayout xmlns:a="http://schemas.openxmlformats.org/drawingml/2006/main" xmlns:r="http://schemas.openxmlformats.org/officeDocument/2006/relationships" xmlns:p="http://schemas.openxmlformats.org/presentationml/2006/main" preserve="1" userDrawn="1">
  <p:cSld name="173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633489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55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116" tIns="54660" rIns="109116" bIns="54660"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1815983653"/>
      </p:ext>
    </p:extLst>
  </p:cSld>
  <p:clrMapOvr>
    <a:masterClrMapping/>
  </p:clrMapOvr>
</p:sldLayout>
</file>

<file path=ppt/slideLayouts/slideLayout910.xml><?xml version="1.0" encoding="utf-8"?>
<p:sldLayout xmlns:a="http://schemas.openxmlformats.org/drawingml/2006/main" xmlns:r="http://schemas.openxmlformats.org/officeDocument/2006/relationships" xmlns:p="http://schemas.openxmlformats.org/presentationml/2006/main" userDrawn="1">
  <p:cSld name="269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28" tIns="54864" rIns="109728" bIns="54864"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201429481"/>
      </p:ext>
    </p:extLst>
  </p:cSld>
  <p:clrMapOvr>
    <a:masterClrMapping/>
  </p:clrMapOvr>
</p:sldLayout>
</file>

<file path=ppt/slideLayouts/slideLayout911.xml><?xml version="1.0" encoding="utf-8"?>
<p:sldLayout xmlns:a="http://schemas.openxmlformats.org/drawingml/2006/main" xmlns:r="http://schemas.openxmlformats.org/officeDocument/2006/relationships" xmlns:p="http://schemas.openxmlformats.org/presentationml/2006/main" userDrawn="1">
  <p:cSld name="27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8461870"/>
      </p:ext>
    </p:extLst>
  </p:cSld>
  <p:clrMapOvr>
    <a:masterClrMapping/>
  </p:clrMapOvr>
</p:sldLayout>
</file>

<file path=ppt/slideLayouts/slideLayout912.xml><?xml version="1.0" encoding="utf-8"?>
<p:sldLayout xmlns:a="http://schemas.openxmlformats.org/drawingml/2006/main" xmlns:r="http://schemas.openxmlformats.org/officeDocument/2006/relationships" xmlns:p="http://schemas.openxmlformats.org/presentationml/2006/main" userDrawn="1">
  <p:cSld name="27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7605567"/>
      </p:ext>
    </p:extLst>
  </p:cSld>
  <p:clrMapOvr>
    <a:masterClrMapping/>
  </p:clrMapOvr>
</p:sldLayout>
</file>

<file path=ppt/slideLayouts/slideLayout913.xml><?xml version="1.0" encoding="utf-8"?>
<p:sldLayout xmlns:a="http://schemas.openxmlformats.org/drawingml/2006/main" xmlns:r="http://schemas.openxmlformats.org/officeDocument/2006/relationships" xmlns:p="http://schemas.openxmlformats.org/presentationml/2006/main" userDrawn="1">
  <p:cSld name="15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162300"/>
      </p:ext>
    </p:extLst>
  </p:cSld>
  <p:clrMapOvr>
    <a:masterClrMapping/>
  </p:clrMapOvr>
</p:sldLayout>
</file>

<file path=ppt/slideLayouts/slideLayout914.xml><?xml version="1.0" encoding="utf-8"?>
<p:sldLayout xmlns:a="http://schemas.openxmlformats.org/drawingml/2006/main" xmlns:r="http://schemas.openxmlformats.org/officeDocument/2006/relationships" xmlns:p="http://schemas.openxmlformats.org/presentationml/2006/main" userDrawn="1">
  <p:cSld name="176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6378821"/>
      </p:ext>
    </p:extLst>
  </p:cSld>
  <p:clrMapOvr>
    <a:masterClrMapping/>
  </p:clrMapOvr>
</p:sldLayout>
</file>

<file path=ppt/slideLayouts/slideLayout915.xml><?xml version="1.0" encoding="utf-8"?>
<p:sldLayout xmlns:a="http://schemas.openxmlformats.org/drawingml/2006/main" xmlns:r="http://schemas.openxmlformats.org/officeDocument/2006/relationships" xmlns:p="http://schemas.openxmlformats.org/presentationml/2006/main" preserve="1" userDrawn="1">
  <p:cSld name="17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8417586"/>
      </p:ext>
    </p:extLst>
  </p:cSld>
  <p:clrMapOvr>
    <a:masterClrMapping/>
  </p:clrMapOvr>
</p:sldLayout>
</file>

<file path=ppt/slideLayouts/slideLayout916.xml><?xml version="1.0" encoding="utf-8"?>
<p:sldLayout xmlns:a="http://schemas.openxmlformats.org/drawingml/2006/main" xmlns:r="http://schemas.openxmlformats.org/officeDocument/2006/relationships" xmlns:p="http://schemas.openxmlformats.org/presentationml/2006/main" userDrawn="1">
  <p:cSld name="272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714" tIns="54857" rIns="109714" bIns="54857" anchor="ctr"/>
          <a:lstStyle/>
          <a:p>
            <a:pPr marL="0" marR="0" lvl="0" indent="0" algn="l" defTabSz="914333"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914333"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513765258"/>
      </p:ext>
    </p:extLst>
  </p:cSld>
  <p:clrMapOvr>
    <a:masterClrMapping/>
  </p:clrMapOvr>
</p:sldLayout>
</file>

<file path=ppt/slideLayouts/slideLayout917.xml><?xml version="1.0" encoding="utf-8"?>
<p:sldLayout xmlns:a="http://schemas.openxmlformats.org/drawingml/2006/main" xmlns:r="http://schemas.openxmlformats.org/officeDocument/2006/relationships" xmlns:p="http://schemas.openxmlformats.org/presentationml/2006/main" userDrawn="1">
  <p:cSld name="15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48040795"/>
      </p:ext>
    </p:extLst>
  </p:cSld>
  <p:clrMapOvr>
    <a:masterClrMapping/>
  </p:clrMapOvr>
</p:sldLayout>
</file>

<file path=ppt/slideLayouts/slideLayout918.xml><?xml version="1.0" encoding="utf-8"?>
<p:sldLayout xmlns:a="http://schemas.openxmlformats.org/drawingml/2006/main" xmlns:r="http://schemas.openxmlformats.org/officeDocument/2006/relationships" xmlns:p="http://schemas.openxmlformats.org/presentationml/2006/main" userDrawn="1">
  <p:cSld name="27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6028271"/>
      </p:ext>
    </p:extLst>
  </p:cSld>
  <p:clrMapOvr>
    <a:masterClrMapping/>
  </p:clrMapOvr>
</p:sldLayout>
</file>

<file path=ppt/slideLayouts/slideLayout919.xml><?xml version="1.0" encoding="utf-8"?>
<p:sldLayout xmlns:a="http://schemas.openxmlformats.org/drawingml/2006/main" xmlns:r="http://schemas.openxmlformats.org/officeDocument/2006/relationships" xmlns:p="http://schemas.openxmlformats.org/presentationml/2006/main" preserve="1" userDrawn="1">
  <p:cSld name="175_2">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09474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3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4381722"/>
      </p:ext>
    </p:extLst>
  </p:cSld>
  <p:clrMapOvr>
    <a:masterClrMapping/>
  </p:clrMapOvr>
</p:sldLayout>
</file>

<file path=ppt/slideLayouts/slideLayout920.xml><?xml version="1.0" encoding="utf-8"?>
<p:sldLayout xmlns:a="http://schemas.openxmlformats.org/drawingml/2006/main" xmlns:r="http://schemas.openxmlformats.org/officeDocument/2006/relationships" xmlns:p="http://schemas.openxmlformats.org/presentationml/2006/main" preserve="1" userDrawn="1">
  <p:cSld name="177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6267097"/>
      </p:ext>
    </p:extLst>
  </p:cSld>
  <p:clrMapOvr>
    <a:masterClrMapping/>
  </p:clrMapOvr>
</p:sldLayout>
</file>

<file path=ppt/slideLayouts/slideLayout921.xml><?xml version="1.0" encoding="utf-8"?>
<p:sldLayout xmlns:a="http://schemas.openxmlformats.org/drawingml/2006/main" xmlns:r="http://schemas.openxmlformats.org/officeDocument/2006/relationships" xmlns:p="http://schemas.openxmlformats.org/presentationml/2006/main" userDrawn="1">
  <p:cSld name="15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921659"/>
      </p:ext>
    </p:extLst>
  </p:cSld>
  <p:clrMapOvr>
    <a:masterClrMapping/>
  </p:clrMapOvr>
</p:sldLayout>
</file>

<file path=ppt/slideLayouts/slideLayout922.xml><?xml version="1.0" encoding="utf-8"?>
<p:sldLayout xmlns:a="http://schemas.openxmlformats.org/drawingml/2006/main" xmlns:r="http://schemas.openxmlformats.org/officeDocument/2006/relationships" xmlns:p="http://schemas.openxmlformats.org/presentationml/2006/main" userDrawn="1">
  <p:cSld name="274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524126"/>
      </p:ext>
    </p:extLst>
  </p:cSld>
  <p:clrMapOvr>
    <a:masterClrMapping/>
  </p:clrMapOvr>
</p:sldLayout>
</file>

<file path=ppt/slideLayouts/slideLayout923.xml><?xml version="1.0" encoding="utf-8"?>
<p:sldLayout xmlns:a="http://schemas.openxmlformats.org/drawingml/2006/main" xmlns:r="http://schemas.openxmlformats.org/officeDocument/2006/relationships" xmlns:p="http://schemas.openxmlformats.org/presentationml/2006/main" preserve="1" userDrawn="1">
  <p:cSld name="176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1221813"/>
      </p:ext>
    </p:extLst>
  </p:cSld>
  <p:clrMapOvr>
    <a:masterClrMapping/>
  </p:clrMapOvr>
</p:sldLayout>
</file>

<file path=ppt/slideLayouts/slideLayout924.xml><?xml version="1.0" encoding="utf-8"?>
<p:sldLayout xmlns:a="http://schemas.openxmlformats.org/drawingml/2006/main" xmlns:r="http://schemas.openxmlformats.org/officeDocument/2006/relationships" xmlns:p="http://schemas.openxmlformats.org/presentationml/2006/main" preserve="1" userDrawn="1">
  <p:cSld name="178_1">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8619436"/>
      </p:ext>
    </p:extLst>
  </p:cSld>
  <p:clrMapOvr>
    <a:masterClrMapping/>
  </p:clrMapOvr>
</p:sldLayout>
</file>

<file path=ppt/slideLayouts/slideLayout925.xml><?xml version="1.0" encoding="utf-8"?>
<p:sldLayout xmlns:a="http://schemas.openxmlformats.org/drawingml/2006/main" xmlns:r="http://schemas.openxmlformats.org/officeDocument/2006/relationships" xmlns:p="http://schemas.openxmlformats.org/presentationml/2006/main" userDrawn="1">
  <p:cSld name="179_1">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2731333"/>
      </p:ext>
    </p:extLst>
  </p:cSld>
  <p:clrMapOvr>
    <a:masterClrMapping/>
  </p:clrMapOvr>
</p:sldLayout>
</file>

<file path=ppt/slideLayouts/slideLayout926.xml><?xml version="1.0" encoding="utf-8"?>
<p:sldLayout xmlns:a="http://schemas.openxmlformats.org/drawingml/2006/main" xmlns:r="http://schemas.openxmlformats.org/officeDocument/2006/relationships" xmlns:p="http://schemas.openxmlformats.org/presentationml/2006/main" preserve="1" userDrawn="1">
  <p:cSld name="1_1">
    <p:spTree>
      <p:nvGrpSpPr>
        <p:cNvPr id="1" name=""/>
        <p:cNvGrpSpPr/>
        <p:nvPr/>
      </p:nvGrpSpPr>
      <p:grpSpPr>
        <a:xfrm>
          <a:off x="0" y="0"/>
          <a:ext cx="0" cy="0"/>
          <a:chOff x="0" y="0"/>
          <a:chExt cx="0" cy="0"/>
        </a:xfrm>
      </p:grpSpPr>
    </p:spTree>
  </p:cSld>
  <p:clrMapOvr>
    <a:masterClrMapping/>
  </p:clrMapOvr>
</p:sldLayout>
</file>

<file path=ppt/slideLayouts/slideLayout927.xml><?xml version="1.0" encoding="utf-8"?>
<p:sldLayout xmlns:a="http://schemas.openxmlformats.org/drawingml/2006/main" xmlns:r="http://schemas.openxmlformats.org/officeDocument/2006/relationships" xmlns:p="http://schemas.openxmlformats.org/presentationml/2006/main" preserve="1" userDrawn="1">
  <p:cSld name="177_2">
    <p:spTree>
      <p:nvGrpSpPr>
        <p:cNvPr id="1" name=""/>
        <p:cNvGrpSpPr/>
        <p:nvPr/>
      </p:nvGrpSpPr>
      <p:grpSpPr>
        <a:xfrm>
          <a:off x="0" y="0"/>
          <a:ext cx="0" cy="0"/>
          <a:chOff x="0" y="0"/>
          <a:chExt cx="0" cy="0"/>
        </a:xfrm>
      </p:grpSpPr>
    </p:spTree>
  </p:cSld>
  <p:clrMapOvr>
    <a:masterClrMapping/>
  </p:clrMapOvr>
</p:sldLayout>
</file>

<file path=ppt/slideLayouts/slideLayout928.xml><?xml version="1.0" encoding="utf-8"?>
<p:sldLayout xmlns:a="http://schemas.openxmlformats.org/drawingml/2006/main" xmlns:r="http://schemas.openxmlformats.org/officeDocument/2006/relationships" xmlns:p="http://schemas.openxmlformats.org/presentationml/2006/main" preserve="1" userDrawn="1">
  <p:cSld name="180_1">
    <p:spTree>
      <p:nvGrpSpPr>
        <p:cNvPr id="1" name=""/>
        <p:cNvGrpSpPr/>
        <p:nvPr/>
      </p:nvGrpSpPr>
      <p:grpSpPr>
        <a:xfrm>
          <a:off x="0" y="0"/>
          <a:ext cx="0" cy="0"/>
          <a:chOff x="0" y="0"/>
          <a:chExt cx="0" cy="0"/>
        </a:xfrm>
      </p:grpSpPr>
    </p:spTree>
    <p:extLst>
      <p:ext uri="{BB962C8B-B14F-4D97-AF65-F5344CB8AC3E}">
        <p14:creationId xmlns:p14="http://schemas.microsoft.com/office/powerpoint/2010/main" val="578888718"/>
      </p:ext>
    </p:extLst>
  </p:cSld>
  <p:clrMapOvr>
    <a:masterClrMapping/>
  </p:clrMapOvr>
</p:sldLayout>
</file>

<file path=ppt/slideLayouts/slideLayout929.xml><?xml version="1.0" encoding="utf-8"?>
<p:sldLayout xmlns:a="http://schemas.openxmlformats.org/drawingml/2006/main" xmlns:r="http://schemas.openxmlformats.org/officeDocument/2006/relationships" xmlns:p="http://schemas.openxmlformats.org/presentationml/2006/main" preserve="1" userDrawn="1">
  <p:cSld name="178_2">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695838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5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8258710"/>
      </p:ext>
    </p:extLst>
  </p:cSld>
  <p:clrMapOvr>
    <a:masterClrMapping/>
  </p:clrMapOvr>
</p:sldLayout>
</file>

<file path=ppt/slideLayouts/slideLayout930.xml><?xml version="1.0" encoding="utf-8"?>
<p:sldLayout xmlns:a="http://schemas.openxmlformats.org/drawingml/2006/main" xmlns:r="http://schemas.openxmlformats.org/officeDocument/2006/relationships" xmlns:p="http://schemas.openxmlformats.org/presentationml/2006/main" preserve="1" userDrawn="1">
  <p:cSld name="181_1">
    <p:spTree>
      <p:nvGrpSpPr>
        <p:cNvPr id="1" name=""/>
        <p:cNvGrpSpPr/>
        <p:nvPr/>
      </p:nvGrpSpPr>
      <p:grpSpPr>
        <a:xfrm>
          <a:off x="0" y="0"/>
          <a:ext cx="0" cy="0"/>
          <a:chOff x="0" y="0"/>
          <a:chExt cx="0" cy="0"/>
        </a:xfrm>
      </p:grpSpPr>
      <p:sp>
        <p:nvSpPr>
          <p:cNvPr id="3" name="Rectangle 8"/>
          <p:cNvSpPr txBox="1">
            <a:spLocks noChangeArrowheads="1"/>
          </p:cNvSpPr>
          <p:nvPr userDrawn="1"/>
        </p:nvSpPr>
        <p:spPr>
          <a:xfrm>
            <a:off x="8881096" y="4915975"/>
            <a:ext cx="2133699" cy="291719"/>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CCA8BE9-0D37-4B5D-A732-9C83E28F7F75}" type="slidenum">
              <a:rPr lang="zh-CN" altLang="en-US" sz="1475" smtClean="0">
                <a:solidFill>
                  <a:schemeClr val="tx1">
                    <a:lumMod val="50000"/>
                    <a:lumOff val="50000"/>
                  </a:schemeClr>
                </a:solidFill>
                <a:latin typeface="+mn-lt"/>
              </a:rPr>
              <a:t>‹#›</a:t>
            </a:fld>
            <a:endParaRPr lang="en-US" altLang="zh-CN" sz="1475" dirty="0">
              <a:solidFill>
                <a:schemeClr val="tx1">
                  <a:lumMod val="50000"/>
                  <a:lumOff val="50000"/>
                </a:schemeClr>
              </a:solidFill>
              <a:latin typeface="+mn-lt"/>
            </a:endParaRPr>
          </a:p>
        </p:txBody>
      </p:sp>
    </p:spTree>
  </p:cSld>
  <p:clrMapOvr>
    <a:masterClrMapping/>
  </p:clrMapOvr>
</p:sldLayout>
</file>

<file path=ppt/slideLayouts/slideLayout931.xml><?xml version="1.0" encoding="utf-8"?>
<p:sldLayout xmlns:a="http://schemas.openxmlformats.org/drawingml/2006/main" xmlns:r="http://schemas.openxmlformats.org/officeDocument/2006/relationships" xmlns:p="http://schemas.openxmlformats.org/presentationml/2006/main" preserve="1" userDrawn="1">
  <p:cSld name="179_2">
    <p:spTree>
      <p:nvGrpSpPr>
        <p:cNvPr id="1" name=""/>
        <p:cNvGrpSpPr/>
        <p:nvPr/>
      </p:nvGrpSpPr>
      <p:grpSpPr>
        <a:xfrm>
          <a:off x="0" y="0"/>
          <a:ext cx="0" cy="0"/>
          <a:chOff x="0" y="0"/>
          <a:chExt cx="0" cy="0"/>
        </a:xfrm>
      </p:grpSpPr>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34_1">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76317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34_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058925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57_标题和内容">
    <p:spTree>
      <p:nvGrpSpPr>
        <p:cNvPr id="1" name=""/>
        <p:cNvGrpSpPr/>
        <p:nvPr/>
      </p:nvGrpSpPr>
      <p:grpSpPr>
        <a:xfrm>
          <a:off x="0" y="0"/>
          <a:ext cx="0" cy="0"/>
          <a:chOff x="0" y="0"/>
          <a:chExt cx="0" cy="0"/>
        </a:xfrm>
      </p:grpSpPr>
      <p:sp>
        <p:nvSpPr>
          <p:cNvPr id="2" name="Rectangle 13"/>
          <p:cNvSpPr txBox="1">
            <a:spLocks noChangeArrowheads="1"/>
          </p:cNvSpPr>
          <p:nvPr userDrawn="1"/>
        </p:nvSpPr>
        <p:spPr>
          <a:xfrm>
            <a:off x="7715250" y="4810720"/>
            <a:ext cx="447676" cy="333416"/>
          </a:xfrm>
          <a:prstGeom prst="rect">
            <a:avLst/>
          </a:prstGeom>
          <a:noFill/>
        </p:spPr>
        <p:txBody>
          <a:bodyPr lIns="109305" tIns="54723" rIns="109305" bIns="54723" anchor="ctr"/>
          <a:lstStyle/>
          <a:p>
            <a:pPr marL="0" marR="0" lvl="0" indent="0" algn="l" defTabSz="457166" rtl="0" eaLnBrk="1" fontAlgn="auto" latinLnBrk="0" hangingPunct="1">
              <a:lnSpc>
                <a:spcPct val="100000"/>
              </a:lnSpc>
              <a:spcBef>
                <a:spcPts val="0"/>
              </a:spcBef>
              <a:spcAft>
                <a:spcPts val="0"/>
              </a:spcAft>
              <a:buClrTx/>
              <a:buSzTx/>
              <a:buFontTx/>
              <a:buNone/>
              <a:tabLst/>
              <a:defRPr/>
            </a:pPr>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r>
              <a:rPr kumimoji="0" lang="en-US" altLang="zh-CN"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P</a:t>
            </a:r>
            <a:fld id="{64CE9EE8-2290-493E-814B-923CA962DE57}" type="slidenum">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pPr marL="0" marR="0" lvl="0" indent="0" algn="l" defTabSz="457166" rtl="0" eaLnBrk="1" fontAlgn="auto" latinLnBrk="0" hangingPunct="1">
                <a:lnSpc>
                  <a:spcPct val="100000"/>
                </a:lnSpc>
                <a:spcBef>
                  <a:spcPts val="0"/>
                </a:spcBef>
                <a:spcAft>
                  <a:spcPts val="0"/>
                </a:spcAft>
                <a:buClrTx/>
                <a:buSzTx/>
                <a:buFontTx/>
                <a:buNone/>
                <a:tabLst/>
                <a:defRPr/>
              </a:pPr>
              <a:t>‹#›</a:t>
            </a:fld>
            <a:r>
              <a:rPr kumimoji="0" lang="en-US" altLang="ko-KR" sz="900" b="0" i="1" u="none" strike="noStrike" kern="1200" cap="none" spc="0" normalizeH="0" baseline="0" noProof="0" dirty="0">
                <a:ln>
                  <a:noFill/>
                </a:ln>
                <a:solidFill>
                  <a:prstClr val="white"/>
                </a:solidFill>
                <a:effectLst/>
                <a:uLnTx/>
                <a:uFillTx/>
                <a:latin typeface="Calibri" panose="020F0502020204030204"/>
                <a:ea typeface="Gulim" pitchFamily="34" charset="-127"/>
                <a:cs typeface="+mn-cs"/>
              </a:rPr>
              <a:t> </a:t>
            </a:r>
          </a:p>
        </p:txBody>
      </p:sp>
    </p:spTree>
    <p:extLst>
      <p:ext uri="{BB962C8B-B14F-4D97-AF65-F5344CB8AC3E}">
        <p14:creationId xmlns:p14="http://schemas.microsoft.com/office/powerpoint/2010/main" val="266046622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pPr marL="0" marR="0" lvl="0" indent="0" algn="l" defTabSz="457166" rtl="0" eaLnBrk="1" fontAlgn="auto" latinLnBrk="0" hangingPunct="1">
              <a:lnSpc>
                <a:spcPct val="100000"/>
              </a:lnSpc>
              <a:spcBef>
                <a:spcPts val="0"/>
              </a:spcBef>
              <a:spcAft>
                <a:spcPts val="0"/>
              </a:spcAft>
              <a:buClrTx/>
              <a:buSzTx/>
              <a:buFontTx/>
              <a:buNone/>
              <a:tabLst/>
              <a:defRPr/>
            </a:pPr>
            <a:fld id="{0581AA75-DB80-4B26-A296-8B4922931E01}"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l" defTabSz="457166" rtl="0" eaLnBrk="1" fontAlgn="auto" latinLnBrk="0" hangingPunct="1">
                <a:lnSpc>
                  <a:spcPct val="100000"/>
                </a:lnSpc>
                <a:spcBef>
                  <a:spcPts val="0"/>
                </a:spcBef>
                <a:spcAft>
                  <a:spcPts val="0"/>
                </a:spcAft>
                <a:buClrTx/>
                <a:buSzTx/>
                <a:buFontTx/>
                <a:buNone/>
                <a:tabLst/>
                <a:defRPr/>
              </a:pPr>
              <a:t>2024/11/8</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457166"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457166" rtl="0" eaLnBrk="1" fontAlgn="auto" latinLnBrk="0" hangingPunct="1">
              <a:lnSpc>
                <a:spcPct val="100000"/>
              </a:lnSpc>
              <a:spcBef>
                <a:spcPts val="0"/>
              </a:spcBef>
              <a:spcAft>
                <a:spcPts val="0"/>
              </a:spcAft>
              <a:buClrTx/>
              <a:buSzTx/>
              <a:buFontTx/>
              <a:buNone/>
              <a:tabLst/>
              <a:defRPr/>
            </a:pPr>
            <a:fld id="{80404871-31F3-42D6-80B3-6D62E68963D1}" type="slidenum">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微软雅黑" panose="020B0503020204020204" charset="-122"/>
                <a:cs typeface="+mn-cs"/>
              </a:rPr>
              <a:pPr marL="0" marR="0" lvl="0" indent="0" algn="r" defTabSz="457166"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微软雅黑" panose="020B0503020204020204" charset="-122"/>
              <a:cs typeface="+mn-cs"/>
            </a:endParaRPr>
          </a:p>
        </p:txBody>
      </p:sp>
      <p:pic>
        <p:nvPicPr>
          <p:cNvPr id="6" name="图片 5"/>
          <p:cNvPicPr>
            <a:picLocks noChangeAspect="1"/>
          </p:cNvPicPr>
          <p:nvPr userDrawn="1"/>
        </p:nvPicPr>
        <p:blipFill>
          <a:blip r:embed="rId2"/>
          <a:stretch>
            <a:fillRect/>
          </a:stretch>
        </p:blipFill>
        <p:spPr>
          <a:xfrm>
            <a:off x="0" y="2"/>
            <a:ext cx="9144000" cy="5153439"/>
          </a:xfrm>
          <a:prstGeom prst="rect">
            <a:avLst/>
          </a:prstGeom>
        </p:spPr>
      </p:pic>
      <p:sp>
        <p:nvSpPr>
          <p:cNvPr id="7" name="标题 1"/>
          <p:cNvSpPr>
            <a:spLocks noGrp="1"/>
          </p:cNvSpPr>
          <p:nvPr>
            <p:ph type="ctrTitle"/>
          </p:nvPr>
        </p:nvSpPr>
        <p:spPr>
          <a:xfrm>
            <a:off x="443470" y="1997058"/>
            <a:ext cx="8249771" cy="968189"/>
          </a:xfrm>
          <a:prstGeom prst="rect">
            <a:avLst/>
          </a:prstGeom>
        </p:spPr>
        <p:txBody>
          <a:bodyPr anchor="ctr">
            <a:normAutofit/>
          </a:bodyPr>
          <a:lstStyle>
            <a:lvl1pPr algn="ctr">
              <a:defRPr sz="2700" b="1">
                <a:solidFill>
                  <a:srgbClr val="00B2BC"/>
                </a:solidFill>
                <a:latin typeface="微软雅黑" panose="020B0503020204020204" charset="-122"/>
                <a:ea typeface="微软雅黑" panose="020B0503020204020204" charset="-122"/>
              </a:defRPr>
            </a:lvl1pPr>
          </a:lstStyle>
          <a:p>
            <a:r>
              <a:rPr lang="zh-CN" altLang="en-US" dirty="0"/>
              <a:t>单击此处编辑母版标题样式</a:t>
            </a:r>
          </a:p>
        </p:txBody>
      </p:sp>
    </p:spTree>
    <p:extLst>
      <p:ext uri="{BB962C8B-B14F-4D97-AF65-F5344CB8AC3E}">
        <p14:creationId xmlns:p14="http://schemas.microsoft.com/office/powerpoint/2010/main" val="341371380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3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968647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3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3037891"/>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671" Type="http://schemas.openxmlformats.org/officeDocument/2006/relationships/slideLayout" Target="../slideLayouts/slideLayout671.xml"/><Relationship Id="rId769" Type="http://schemas.openxmlformats.org/officeDocument/2006/relationships/slideLayout" Target="../slideLayouts/slideLayout769.xml"/><Relationship Id="rId21" Type="http://schemas.openxmlformats.org/officeDocument/2006/relationships/slideLayout" Target="../slideLayouts/slideLayout21.xml"/><Relationship Id="rId324" Type="http://schemas.openxmlformats.org/officeDocument/2006/relationships/slideLayout" Target="../slideLayouts/slideLayout324.xml"/><Relationship Id="rId531" Type="http://schemas.openxmlformats.org/officeDocument/2006/relationships/slideLayout" Target="../slideLayouts/slideLayout531.xml"/><Relationship Id="rId629" Type="http://schemas.openxmlformats.org/officeDocument/2006/relationships/slideLayout" Target="../slideLayouts/slideLayout629.xml"/><Relationship Id="rId170" Type="http://schemas.openxmlformats.org/officeDocument/2006/relationships/slideLayout" Target="../slideLayouts/slideLayout170.xml"/><Relationship Id="rId836" Type="http://schemas.openxmlformats.org/officeDocument/2006/relationships/slideLayout" Target="../slideLayouts/slideLayout836.xml"/><Relationship Id="rId268" Type="http://schemas.openxmlformats.org/officeDocument/2006/relationships/slideLayout" Target="../slideLayouts/slideLayout268.xml"/><Relationship Id="rId475" Type="http://schemas.openxmlformats.org/officeDocument/2006/relationships/slideLayout" Target="../slideLayouts/slideLayout475.xml"/><Relationship Id="rId682" Type="http://schemas.openxmlformats.org/officeDocument/2006/relationships/slideLayout" Target="../slideLayouts/slideLayout682.xml"/><Relationship Id="rId903" Type="http://schemas.openxmlformats.org/officeDocument/2006/relationships/slideLayout" Target="../slideLayouts/slideLayout903.xml"/><Relationship Id="rId32" Type="http://schemas.openxmlformats.org/officeDocument/2006/relationships/slideLayout" Target="../slideLayouts/slideLayout32.xml"/><Relationship Id="rId128" Type="http://schemas.openxmlformats.org/officeDocument/2006/relationships/slideLayout" Target="../slideLayouts/slideLayout128.xml"/><Relationship Id="rId335" Type="http://schemas.openxmlformats.org/officeDocument/2006/relationships/slideLayout" Target="../slideLayouts/slideLayout335.xml"/><Relationship Id="rId542" Type="http://schemas.openxmlformats.org/officeDocument/2006/relationships/slideLayout" Target="../slideLayouts/slideLayout542.xml"/><Relationship Id="rId181" Type="http://schemas.openxmlformats.org/officeDocument/2006/relationships/slideLayout" Target="../slideLayouts/slideLayout181.xml"/><Relationship Id="rId402" Type="http://schemas.openxmlformats.org/officeDocument/2006/relationships/slideLayout" Target="../slideLayouts/slideLayout402.xml"/><Relationship Id="rId847" Type="http://schemas.openxmlformats.org/officeDocument/2006/relationships/slideLayout" Target="../slideLayouts/slideLayout847.xml"/><Relationship Id="rId279" Type="http://schemas.openxmlformats.org/officeDocument/2006/relationships/slideLayout" Target="../slideLayouts/slideLayout279.xml"/><Relationship Id="rId486" Type="http://schemas.openxmlformats.org/officeDocument/2006/relationships/slideLayout" Target="../slideLayouts/slideLayout486.xml"/><Relationship Id="rId693" Type="http://schemas.openxmlformats.org/officeDocument/2006/relationships/slideLayout" Target="../slideLayouts/slideLayout693.xml"/><Relationship Id="rId707" Type="http://schemas.openxmlformats.org/officeDocument/2006/relationships/slideLayout" Target="../slideLayouts/slideLayout707.xml"/><Relationship Id="rId914" Type="http://schemas.openxmlformats.org/officeDocument/2006/relationships/slideLayout" Target="../slideLayouts/slideLayout914.xml"/><Relationship Id="rId43" Type="http://schemas.openxmlformats.org/officeDocument/2006/relationships/slideLayout" Target="../slideLayouts/slideLayout43.xml"/><Relationship Id="rId139" Type="http://schemas.openxmlformats.org/officeDocument/2006/relationships/slideLayout" Target="../slideLayouts/slideLayout139.xml"/><Relationship Id="rId346" Type="http://schemas.openxmlformats.org/officeDocument/2006/relationships/slideLayout" Target="../slideLayouts/slideLayout346.xml"/><Relationship Id="rId553" Type="http://schemas.openxmlformats.org/officeDocument/2006/relationships/slideLayout" Target="../slideLayouts/slideLayout553.xml"/><Relationship Id="rId760" Type="http://schemas.openxmlformats.org/officeDocument/2006/relationships/slideLayout" Target="../slideLayouts/slideLayout760.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413" Type="http://schemas.openxmlformats.org/officeDocument/2006/relationships/slideLayout" Target="../slideLayouts/slideLayout413.xml"/><Relationship Id="rId858" Type="http://schemas.openxmlformats.org/officeDocument/2006/relationships/slideLayout" Target="../slideLayouts/slideLayout858.xml"/><Relationship Id="rId497" Type="http://schemas.openxmlformats.org/officeDocument/2006/relationships/slideLayout" Target="../slideLayouts/slideLayout497.xml"/><Relationship Id="rId620" Type="http://schemas.openxmlformats.org/officeDocument/2006/relationships/slideLayout" Target="../slideLayouts/slideLayout620.xml"/><Relationship Id="rId718" Type="http://schemas.openxmlformats.org/officeDocument/2006/relationships/slideLayout" Target="../slideLayouts/slideLayout718.xml"/><Relationship Id="rId925" Type="http://schemas.openxmlformats.org/officeDocument/2006/relationships/slideLayout" Target="../slideLayouts/slideLayout925.xml"/><Relationship Id="rId357" Type="http://schemas.openxmlformats.org/officeDocument/2006/relationships/slideLayout" Target="../slideLayouts/slideLayout357.xml"/><Relationship Id="rId54" Type="http://schemas.openxmlformats.org/officeDocument/2006/relationships/slideLayout" Target="../slideLayouts/slideLayout54.xml"/><Relationship Id="rId217" Type="http://schemas.openxmlformats.org/officeDocument/2006/relationships/slideLayout" Target="../slideLayouts/slideLayout217.xml"/><Relationship Id="rId564" Type="http://schemas.openxmlformats.org/officeDocument/2006/relationships/slideLayout" Target="../slideLayouts/slideLayout564.xml"/><Relationship Id="rId771" Type="http://schemas.openxmlformats.org/officeDocument/2006/relationships/slideLayout" Target="../slideLayouts/slideLayout771.xml"/><Relationship Id="rId869" Type="http://schemas.openxmlformats.org/officeDocument/2006/relationships/slideLayout" Target="../slideLayouts/slideLayout869.xml"/><Relationship Id="rId424" Type="http://schemas.openxmlformats.org/officeDocument/2006/relationships/slideLayout" Target="../slideLayouts/slideLayout424.xml"/><Relationship Id="rId631" Type="http://schemas.openxmlformats.org/officeDocument/2006/relationships/slideLayout" Target="../slideLayouts/slideLayout631.xml"/><Relationship Id="rId729" Type="http://schemas.openxmlformats.org/officeDocument/2006/relationships/slideLayout" Target="../slideLayouts/slideLayout729.xml"/><Relationship Id="rId270" Type="http://schemas.openxmlformats.org/officeDocument/2006/relationships/slideLayout" Target="../slideLayouts/slideLayout270.xml"/><Relationship Id="rId65" Type="http://schemas.openxmlformats.org/officeDocument/2006/relationships/slideLayout" Target="../slideLayouts/slideLayout65.xml"/><Relationship Id="rId130" Type="http://schemas.openxmlformats.org/officeDocument/2006/relationships/slideLayout" Target="../slideLayouts/slideLayout130.xml"/><Relationship Id="rId368" Type="http://schemas.openxmlformats.org/officeDocument/2006/relationships/slideLayout" Target="../slideLayouts/slideLayout368.xml"/><Relationship Id="rId575" Type="http://schemas.openxmlformats.org/officeDocument/2006/relationships/slideLayout" Target="../slideLayouts/slideLayout575.xml"/><Relationship Id="rId782" Type="http://schemas.openxmlformats.org/officeDocument/2006/relationships/slideLayout" Target="../slideLayouts/slideLayout782.xml"/><Relationship Id="rId228" Type="http://schemas.openxmlformats.org/officeDocument/2006/relationships/slideLayout" Target="../slideLayouts/slideLayout228.xml"/><Relationship Id="rId435" Type="http://schemas.openxmlformats.org/officeDocument/2006/relationships/slideLayout" Target="../slideLayouts/slideLayout435.xml"/><Relationship Id="rId642" Type="http://schemas.openxmlformats.org/officeDocument/2006/relationships/slideLayout" Target="../slideLayouts/slideLayout642.xml"/><Relationship Id="rId281" Type="http://schemas.openxmlformats.org/officeDocument/2006/relationships/slideLayout" Target="../slideLayouts/slideLayout281.xml"/><Relationship Id="rId502" Type="http://schemas.openxmlformats.org/officeDocument/2006/relationships/slideLayout" Target="../slideLayouts/slideLayout502.xml"/><Relationship Id="rId76" Type="http://schemas.openxmlformats.org/officeDocument/2006/relationships/slideLayout" Target="../slideLayouts/slideLayout76.xml"/><Relationship Id="rId141" Type="http://schemas.openxmlformats.org/officeDocument/2006/relationships/slideLayout" Target="../slideLayouts/slideLayout141.xml"/><Relationship Id="rId379" Type="http://schemas.openxmlformats.org/officeDocument/2006/relationships/slideLayout" Target="../slideLayouts/slideLayout379.xml"/><Relationship Id="rId586" Type="http://schemas.openxmlformats.org/officeDocument/2006/relationships/slideLayout" Target="../slideLayouts/slideLayout586.xml"/><Relationship Id="rId793" Type="http://schemas.openxmlformats.org/officeDocument/2006/relationships/slideLayout" Target="../slideLayouts/slideLayout793.xml"/><Relationship Id="rId807" Type="http://schemas.openxmlformats.org/officeDocument/2006/relationships/slideLayout" Target="../slideLayouts/slideLayout807.xml"/><Relationship Id="rId7" Type="http://schemas.openxmlformats.org/officeDocument/2006/relationships/slideLayout" Target="../slideLayouts/slideLayout7.xml"/><Relationship Id="rId239" Type="http://schemas.openxmlformats.org/officeDocument/2006/relationships/slideLayout" Target="../slideLayouts/slideLayout239.xml"/><Relationship Id="rId446" Type="http://schemas.openxmlformats.org/officeDocument/2006/relationships/slideLayout" Target="../slideLayouts/slideLayout446.xml"/><Relationship Id="rId653" Type="http://schemas.openxmlformats.org/officeDocument/2006/relationships/slideLayout" Target="../slideLayouts/slideLayout653.xml"/><Relationship Id="rId292" Type="http://schemas.openxmlformats.org/officeDocument/2006/relationships/slideLayout" Target="../slideLayouts/slideLayout292.xml"/><Relationship Id="rId306" Type="http://schemas.openxmlformats.org/officeDocument/2006/relationships/slideLayout" Target="../slideLayouts/slideLayout306.xml"/><Relationship Id="rId860" Type="http://schemas.openxmlformats.org/officeDocument/2006/relationships/slideLayout" Target="../slideLayouts/slideLayout860.xml"/><Relationship Id="rId87" Type="http://schemas.openxmlformats.org/officeDocument/2006/relationships/slideLayout" Target="../slideLayouts/slideLayout87.xml"/><Relationship Id="rId513" Type="http://schemas.openxmlformats.org/officeDocument/2006/relationships/slideLayout" Target="../slideLayouts/slideLayout513.xml"/><Relationship Id="rId597" Type="http://schemas.openxmlformats.org/officeDocument/2006/relationships/slideLayout" Target="../slideLayouts/slideLayout597.xml"/><Relationship Id="rId720" Type="http://schemas.openxmlformats.org/officeDocument/2006/relationships/slideLayout" Target="../slideLayouts/slideLayout720.xml"/><Relationship Id="rId818" Type="http://schemas.openxmlformats.org/officeDocument/2006/relationships/slideLayout" Target="../slideLayouts/slideLayout818.xml"/><Relationship Id="rId152" Type="http://schemas.openxmlformats.org/officeDocument/2006/relationships/slideLayout" Target="../slideLayouts/slideLayout152.xml"/><Relationship Id="rId457" Type="http://schemas.openxmlformats.org/officeDocument/2006/relationships/slideLayout" Target="../slideLayouts/slideLayout457.xml"/><Relationship Id="rId664" Type="http://schemas.openxmlformats.org/officeDocument/2006/relationships/slideLayout" Target="../slideLayouts/slideLayout664.xml"/><Relationship Id="rId871" Type="http://schemas.openxmlformats.org/officeDocument/2006/relationships/slideLayout" Target="../slideLayouts/slideLayout871.xml"/><Relationship Id="rId14" Type="http://schemas.openxmlformats.org/officeDocument/2006/relationships/slideLayout" Target="../slideLayouts/slideLayout14.xml"/><Relationship Id="rId317" Type="http://schemas.openxmlformats.org/officeDocument/2006/relationships/slideLayout" Target="../slideLayouts/slideLayout317.xml"/><Relationship Id="rId524" Type="http://schemas.openxmlformats.org/officeDocument/2006/relationships/slideLayout" Target="../slideLayouts/slideLayout524.xml"/><Relationship Id="rId731" Type="http://schemas.openxmlformats.org/officeDocument/2006/relationships/slideLayout" Target="../slideLayouts/slideLayout731.xml"/><Relationship Id="rId98" Type="http://schemas.openxmlformats.org/officeDocument/2006/relationships/slideLayout" Target="../slideLayouts/slideLayout98.xml"/><Relationship Id="rId163" Type="http://schemas.openxmlformats.org/officeDocument/2006/relationships/slideLayout" Target="../slideLayouts/slideLayout163.xml"/><Relationship Id="rId370" Type="http://schemas.openxmlformats.org/officeDocument/2006/relationships/slideLayout" Target="../slideLayouts/slideLayout370.xml"/><Relationship Id="rId829" Type="http://schemas.openxmlformats.org/officeDocument/2006/relationships/slideLayout" Target="../slideLayouts/slideLayout829.xml"/><Relationship Id="rId230" Type="http://schemas.openxmlformats.org/officeDocument/2006/relationships/slideLayout" Target="../slideLayouts/slideLayout230.xml"/><Relationship Id="rId468" Type="http://schemas.openxmlformats.org/officeDocument/2006/relationships/slideLayout" Target="../slideLayouts/slideLayout468.xml"/><Relationship Id="rId675" Type="http://schemas.openxmlformats.org/officeDocument/2006/relationships/slideLayout" Target="../slideLayouts/slideLayout675.xml"/><Relationship Id="rId882" Type="http://schemas.openxmlformats.org/officeDocument/2006/relationships/slideLayout" Target="../slideLayouts/slideLayout882.xml"/><Relationship Id="rId25" Type="http://schemas.openxmlformats.org/officeDocument/2006/relationships/slideLayout" Target="../slideLayouts/slideLayout25.xml"/><Relationship Id="rId328" Type="http://schemas.openxmlformats.org/officeDocument/2006/relationships/slideLayout" Target="../slideLayouts/slideLayout328.xml"/><Relationship Id="rId535" Type="http://schemas.openxmlformats.org/officeDocument/2006/relationships/slideLayout" Target="../slideLayouts/slideLayout535.xml"/><Relationship Id="rId742" Type="http://schemas.openxmlformats.org/officeDocument/2006/relationships/slideLayout" Target="../slideLayouts/slideLayout742.xml"/><Relationship Id="rId174" Type="http://schemas.openxmlformats.org/officeDocument/2006/relationships/slideLayout" Target="../slideLayouts/slideLayout174.xml"/><Relationship Id="rId381" Type="http://schemas.openxmlformats.org/officeDocument/2006/relationships/slideLayout" Target="../slideLayouts/slideLayout381.xml"/><Relationship Id="rId602" Type="http://schemas.openxmlformats.org/officeDocument/2006/relationships/slideLayout" Target="../slideLayouts/slideLayout602.xml"/><Relationship Id="rId241" Type="http://schemas.openxmlformats.org/officeDocument/2006/relationships/slideLayout" Target="../slideLayouts/slideLayout241.xml"/><Relationship Id="rId437" Type="http://schemas.openxmlformats.org/officeDocument/2006/relationships/slideLayout" Target="../slideLayouts/slideLayout437.xml"/><Relationship Id="rId479" Type="http://schemas.openxmlformats.org/officeDocument/2006/relationships/slideLayout" Target="../slideLayouts/slideLayout479.xml"/><Relationship Id="rId644" Type="http://schemas.openxmlformats.org/officeDocument/2006/relationships/slideLayout" Target="../slideLayouts/slideLayout644.xml"/><Relationship Id="rId686" Type="http://schemas.openxmlformats.org/officeDocument/2006/relationships/slideLayout" Target="../slideLayouts/slideLayout686.xml"/><Relationship Id="rId851" Type="http://schemas.openxmlformats.org/officeDocument/2006/relationships/slideLayout" Target="../slideLayouts/slideLayout851.xml"/><Relationship Id="rId893" Type="http://schemas.openxmlformats.org/officeDocument/2006/relationships/slideLayout" Target="../slideLayouts/slideLayout893.xml"/><Relationship Id="rId907" Type="http://schemas.openxmlformats.org/officeDocument/2006/relationships/slideLayout" Target="../slideLayouts/slideLayout907.xml"/><Relationship Id="rId36" Type="http://schemas.openxmlformats.org/officeDocument/2006/relationships/slideLayout" Target="../slideLayouts/slideLayout36.xml"/><Relationship Id="rId283" Type="http://schemas.openxmlformats.org/officeDocument/2006/relationships/slideLayout" Target="../slideLayouts/slideLayout283.xml"/><Relationship Id="rId339" Type="http://schemas.openxmlformats.org/officeDocument/2006/relationships/slideLayout" Target="../slideLayouts/slideLayout339.xml"/><Relationship Id="rId490" Type="http://schemas.openxmlformats.org/officeDocument/2006/relationships/slideLayout" Target="../slideLayouts/slideLayout490.xml"/><Relationship Id="rId504" Type="http://schemas.openxmlformats.org/officeDocument/2006/relationships/slideLayout" Target="../slideLayouts/slideLayout504.xml"/><Relationship Id="rId546" Type="http://schemas.openxmlformats.org/officeDocument/2006/relationships/slideLayout" Target="../slideLayouts/slideLayout546.xml"/><Relationship Id="rId711" Type="http://schemas.openxmlformats.org/officeDocument/2006/relationships/slideLayout" Target="../slideLayouts/slideLayout711.xml"/><Relationship Id="rId753" Type="http://schemas.openxmlformats.org/officeDocument/2006/relationships/slideLayout" Target="../slideLayouts/slideLayout753.xml"/><Relationship Id="rId78" Type="http://schemas.openxmlformats.org/officeDocument/2006/relationships/slideLayout" Target="../slideLayouts/slideLayout78.xml"/><Relationship Id="rId101" Type="http://schemas.openxmlformats.org/officeDocument/2006/relationships/slideLayout" Target="../slideLayouts/slideLayout101.xml"/><Relationship Id="rId143" Type="http://schemas.openxmlformats.org/officeDocument/2006/relationships/slideLayout" Target="../slideLayouts/slideLayout143.xml"/><Relationship Id="rId185" Type="http://schemas.openxmlformats.org/officeDocument/2006/relationships/slideLayout" Target="../slideLayouts/slideLayout185.xml"/><Relationship Id="rId350" Type="http://schemas.openxmlformats.org/officeDocument/2006/relationships/slideLayout" Target="../slideLayouts/slideLayout350.xml"/><Relationship Id="rId406" Type="http://schemas.openxmlformats.org/officeDocument/2006/relationships/slideLayout" Target="../slideLayouts/slideLayout406.xml"/><Relationship Id="rId588" Type="http://schemas.openxmlformats.org/officeDocument/2006/relationships/slideLayout" Target="../slideLayouts/slideLayout588.xml"/><Relationship Id="rId795" Type="http://schemas.openxmlformats.org/officeDocument/2006/relationships/slideLayout" Target="../slideLayouts/slideLayout795.xml"/><Relationship Id="rId809" Type="http://schemas.openxmlformats.org/officeDocument/2006/relationships/slideLayout" Target="../slideLayouts/slideLayout809.xml"/><Relationship Id="rId9" Type="http://schemas.openxmlformats.org/officeDocument/2006/relationships/slideLayout" Target="../slideLayouts/slideLayout9.xml"/><Relationship Id="rId210" Type="http://schemas.openxmlformats.org/officeDocument/2006/relationships/slideLayout" Target="../slideLayouts/slideLayout210.xml"/><Relationship Id="rId392" Type="http://schemas.openxmlformats.org/officeDocument/2006/relationships/slideLayout" Target="../slideLayouts/slideLayout392.xml"/><Relationship Id="rId448" Type="http://schemas.openxmlformats.org/officeDocument/2006/relationships/slideLayout" Target="../slideLayouts/slideLayout448.xml"/><Relationship Id="rId613" Type="http://schemas.openxmlformats.org/officeDocument/2006/relationships/slideLayout" Target="../slideLayouts/slideLayout613.xml"/><Relationship Id="rId655" Type="http://schemas.openxmlformats.org/officeDocument/2006/relationships/slideLayout" Target="../slideLayouts/slideLayout655.xml"/><Relationship Id="rId697" Type="http://schemas.openxmlformats.org/officeDocument/2006/relationships/slideLayout" Target="../slideLayouts/slideLayout697.xml"/><Relationship Id="rId820" Type="http://schemas.openxmlformats.org/officeDocument/2006/relationships/slideLayout" Target="../slideLayouts/slideLayout820.xml"/><Relationship Id="rId862" Type="http://schemas.openxmlformats.org/officeDocument/2006/relationships/slideLayout" Target="../slideLayouts/slideLayout862.xml"/><Relationship Id="rId918" Type="http://schemas.openxmlformats.org/officeDocument/2006/relationships/slideLayout" Target="../slideLayouts/slideLayout918.xml"/><Relationship Id="rId252" Type="http://schemas.openxmlformats.org/officeDocument/2006/relationships/slideLayout" Target="../slideLayouts/slideLayout252.xml"/><Relationship Id="rId294" Type="http://schemas.openxmlformats.org/officeDocument/2006/relationships/slideLayout" Target="../slideLayouts/slideLayout294.xml"/><Relationship Id="rId308" Type="http://schemas.openxmlformats.org/officeDocument/2006/relationships/slideLayout" Target="../slideLayouts/slideLayout308.xml"/><Relationship Id="rId515" Type="http://schemas.openxmlformats.org/officeDocument/2006/relationships/slideLayout" Target="../slideLayouts/slideLayout515.xml"/><Relationship Id="rId722" Type="http://schemas.openxmlformats.org/officeDocument/2006/relationships/slideLayout" Target="../slideLayouts/slideLayout722.xml"/><Relationship Id="rId47" Type="http://schemas.openxmlformats.org/officeDocument/2006/relationships/slideLayout" Target="../slideLayouts/slideLayout47.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54" Type="http://schemas.openxmlformats.org/officeDocument/2006/relationships/slideLayout" Target="../slideLayouts/slideLayout154.xml"/><Relationship Id="rId361" Type="http://schemas.openxmlformats.org/officeDocument/2006/relationships/slideLayout" Target="../slideLayouts/slideLayout361.xml"/><Relationship Id="rId557" Type="http://schemas.openxmlformats.org/officeDocument/2006/relationships/slideLayout" Target="../slideLayouts/slideLayout557.xml"/><Relationship Id="rId599" Type="http://schemas.openxmlformats.org/officeDocument/2006/relationships/slideLayout" Target="../slideLayouts/slideLayout599.xml"/><Relationship Id="rId764" Type="http://schemas.openxmlformats.org/officeDocument/2006/relationships/slideLayout" Target="../slideLayouts/slideLayout764.xml"/><Relationship Id="rId196" Type="http://schemas.openxmlformats.org/officeDocument/2006/relationships/slideLayout" Target="../slideLayouts/slideLayout196.xml"/><Relationship Id="rId417" Type="http://schemas.openxmlformats.org/officeDocument/2006/relationships/slideLayout" Target="../slideLayouts/slideLayout417.xml"/><Relationship Id="rId459" Type="http://schemas.openxmlformats.org/officeDocument/2006/relationships/slideLayout" Target="../slideLayouts/slideLayout459.xml"/><Relationship Id="rId624" Type="http://schemas.openxmlformats.org/officeDocument/2006/relationships/slideLayout" Target="../slideLayouts/slideLayout624.xml"/><Relationship Id="rId666" Type="http://schemas.openxmlformats.org/officeDocument/2006/relationships/slideLayout" Target="../slideLayouts/slideLayout666.xml"/><Relationship Id="rId831" Type="http://schemas.openxmlformats.org/officeDocument/2006/relationships/slideLayout" Target="../slideLayouts/slideLayout831.xml"/><Relationship Id="rId873" Type="http://schemas.openxmlformats.org/officeDocument/2006/relationships/slideLayout" Target="../slideLayouts/slideLayout873.xml"/><Relationship Id="rId16" Type="http://schemas.openxmlformats.org/officeDocument/2006/relationships/slideLayout" Target="../slideLayouts/slideLayout16.xml"/><Relationship Id="rId221" Type="http://schemas.openxmlformats.org/officeDocument/2006/relationships/slideLayout" Target="../slideLayouts/slideLayout221.xml"/><Relationship Id="rId263" Type="http://schemas.openxmlformats.org/officeDocument/2006/relationships/slideLayout" Target="../slideLayouts/slideLayout263.xml"/><Relationship Id="rId319" Type="http://schemas.openxmlformats.org/officeDocument/2006/relationships/slideLayout" Target="../slideLayouts/slideLayout319.xml"/><Relationship Id="rId470" Type="http://schemas.openxmlformats.org/officeDocument/2006/relationships/slideLayout" Target="../slideLayouts/slideLayout470.xml"/><Relationship Id="rId526" Type="http://schemas.openxmlformats.org/officeDocument/2006/relationships/slideLayout" Target="../slideLayouts/slideLayout526.xml"/><Relationship Id="rId929" Type="http://schemas.openxmlformats.org/officeDocument/2006/relationships/slideLayout" Target="../slideLayouts/slideLayout929.xml"/><Relationship Id="rId58" Type="http://schemas.openxmlformats.org/officeDocument/2006/relationships/slideLayout" Target="../slideLayouts/slideLayout58.xml"/><Relationship Id="rId123" Type="http://schemas.openxmlformats.org/officeDocument/2006/relationships/slideLayout" Target="../slideLayouts/slideLayout123.xml"/><Relationship Id="rId330" Type="http://schemas.openxmlformats.org/officeDocument/2006/relationships/slideLayout" Target="../slideLayouts/slideLayout330.xml"/><Relationship Id="rId568" Type="http://schemas.openxmlformats.org/officeDocument/2006/relationships/slideLayout" Target="../slideLayouts/slideLayout568.xml"/><Relationship Id="rId733" Type="http://schemas.openxmlformats.org/officeDocument/2006/relationships/slideLayout" Target="../slideLayouts/slideLayout733.xml"/><Relationship Id="rId775" Type="http://schemas.openxmlformats.org/officeDocument/2006/relationships/slideLayout" Target="../slideLayouts/slideLayout775.xml"/><Relationship Id="rId165" Type="http://schemas.openxmlformats.org/officeDocument/2006/relationships/slideLayout" Target="../slideLayouts/slideLayout165.xml"/><Relationship Id="rId372" Type="http://schemas.openxmlformats.org/officeDocument/2006/relationships/slideLayout" Target="../slideLayouts/slideLayout372.xml"/><Relationship Id="rId428" Type="http://schemas.openxmlformats.org/officeDocument/2006/relationships/slideLayout" Target="../slideLayouts/slideLayout428.xml"/><Relationship Id="rId635" Type="http://schemas.openxmlformats.org/officeDocument/2006/relationships/slideLayout" Target="../slideLayouts/slideLayout635.xml"/><Relationship Id="rId677" Type="http://schemas.openxmlformats.org/officeDocument/2006/relationships/slideLayout" Target="../slideLayouts/slideLayout677.xml"/><Relationship Id="rId800" Type="http://schemas.openxmlformats.org/officeDocument/2006/relationships/slideLayout" Target="../slideLayouts/slideLayout800.xml"/><Relationship Id="rId842" Type="http://schemas.openxmlformats.org/officeDocument/2006/relationships/slideLayout" Target="../slideLayouts/slideLayout842.xml"/><Relationship Id="rId232" Type="http://schemas.openxmlformats.org/officeDocument/2006/relationships/slideLayout" Target="../slideLayouts/slideLayout232.xml"/><Relationship Id="rId274" Type="http://schemas.openxmlformats.org/officeDocument/2006/relationships/slideLayout" Target="../slideLayouts/slideLayout274.xml"/><Relationship Id="rId481" Type="http://schemas.openxmlformats.org/officeDocument/2006/relationships/slideLayout" Target="../slideLayouts/slideLayout481.xml"/><Relationship Id="rId702" Type="http://schemas.openxmlformats.org/officeDocument/2006/relationships/slideLayout" Target="../slideLayouts/slideLayout702.xml"/><Relationship Id="rId884" Type="http://schemas.openxmlformats.org/officeDocument/2006/relationships/slideLayout" Target="../slideLayouts/slideLayout884.xml"/><Relationship Id="rId27" Type="http://schemas.openxmlformats.org/officeDocument/2006/relationships/slideLayout" Target="../slideLayouts/slideLayout27.xml"/><Relationship Id="rId69" Type="http://schemas.openxmlformats.org/officeDocument/2006/relationships/slideLayout" Target="../slideLayouts/slideLayout69.xml"/><Relationship Id="rId134" Type="http://schemas.openxmlformats.org/officeDocument/2006/relationships/slideLayout" Target="../slideLayouts/slideLayout134.xml"/><Relationship Id="rId537" Type="http://schemas.openxmlformats.org/officeDocument/2006/relationships/slideLayout" Target="../slideLayouts/slideLayout537.xml"/><Relationship Id="rId579" Type="http://schemas.openxmlformats.org/officeDocument/2006/relationships/slideLayout" Target="../slideLayouts/slideLayout579.xml"/><Relationship Id="rId744" Type="http://schemas.openxmlformats.org/officeDocument/2006/relationships/slideLayout" Target="../slideLayouts/slideLayout744.xml"/><Relationship Id="rId786" Type="http://schemas.openxmlformats.org/officeDocument/2006/relationships/slideLayout" Target="../slideLayouts/slideLayout786.xml"/><Relationship Id="rId80" Type="http://schemas.openxmlformats.org/officeDocument/2006/relationships/slideLayout" Target="../slideLayouts/slideLayout80.xml"/><Relationship Id="rId176" Type="http://schemas.openxmlformats.org/officeDocument/2006/relationships/slideLayout" Target="../slideLayouts/slideLayout176.xml"/><Relationship Id="rId341" Type="http://schemas.openxmlformats.org/officeDocument/2006/relationships/slideLayout" Target="../slideLayouts/slideLayout341.xml"/><Relationship Id="rId383" Type="http://schemas.openxmlformats.org/officeDocument/2006/relationships/slideLayout" Target="../slideLayouts/slideLayout383.xml"/><Relationship Id="rId439" Type="http://schemas.openxmlformats.org/officeDocument/2006/relationships/slideLayout" Target="../slideLayouts/slideLayout439.xml"/><Relationship Id="rId590" Type="http://schemas.openxmlformats.org/officeDocument/2006/relationships/slideLayout" Target="../slideLayouts/slideLayout590.xml"/><Relationship Id="rId604" Type="http://schemas.openxmlformats.org/officeDocument/2006/relationships/slideLayout" Target="../slideLayouts/slideLayout604.xml"/><Relationship Id="rId646" Type="http://schemas.openxmlformats.org/officeDocument/2006/relationships/slideLayout" Target="../slideLayouts/slideLayout646.xml"/><Relationship Id="rId811" Type="http://schemas.openxmlformats.org/officeDocument/2006/relationships/slideLayout" Target="../slideLayouts/slideLayout811.xml"/><Relationship Id="rId201" Type="http://schemas.openxmlformats.org/officeDocument/2006/relationships/slideLayout" Target="../slideLayouts/slideLayout201.xml"/><Relationship Id="rId243" Type="http://schemas.openxmlformats.org/officeDocument/2006/relationships/slideLayout" Target="../slideLayouts/slideLayout243.xml"/><Relationship Id="rId285" Type="http://schemas.openxmlformats.org/officeDocument/2006/relationships/slideLayout" Target="../slideLayouts/slideLayout285.xml"/><Relationship Id="rId450" Type="http://schemas.openxmlformats.org/officeDocument/2006/relationships/slideLayout" Target="../slideLayouts/slideLayout450.xml"/><Relationship Id="rId506" Type="http://schemas.openxmlformats.org/officeDocument/2006/relationships/slideLayout" Target="../slideLayouts/slideLayout506.xml"/><Relationship Id="rId688" Type="http://schemas.openxmlformats.org/officeDocument/2006/relationships/slideLayout" Target="../slideLayouts/slideLayout688.xml"/><Relationship Id="rId853" Type="http://schemas.openxmlformats.org/officeDocument/2006/relationships/slideLayout" Target="../slideLayouts/slideLayout853.xml"/><Relationship Id="rId895" Type="http://schemas.openxmlformats.org/officeDocument/2006/relationships/slideLayout" Target="../slideLayouts/slideLayout895.xml"/><Relationship Id="rId909" Type="http://schemas.openxmlformats.org/officeDocument/2006/relationships/slideLayout" Target="../slideLayouts/slideLayout909.xml"/><Relationship Id="rId38" Type="http://schemas.openxmlformats.org/officeDocument/2006/relationships/slideLayout" Target="../slideLayouts/slideLayout38.xml"/><Relationship Id="rId103" Type="http://schemas.openxmlformats.org/officeDocument/2006/relationships/slideLayout" Target="../slideLayouts/slideLayout103.xml"/><Relationship Id="rId310" Type="http://schemas.openxmlformats.org/officeDocument/2006/relationships/slideLayout" Target="../slideLayouts/slideLayout310.xml"/><Relationship Id="rId492" Type="http://schemas.openxmlformats.org/officeDocument/2006/relationships/slideLayout" Target="../slideLayouts/slideLayout492.xml"/><Relationship Id="rId548" Type="http://schemas.openxmlformats.org/officeDocument/2006/relationships/slideLayout" Target="../slideLayouts/slideLayout548.xml"/><Relationship Id="rId713" Type="http://schemas.openxmlformats.org/officeDocument/2006/relationships/slideLayout" Target="../slideLayouts/slideLayout713.xml"/><Relationship Id="rId755" Type="http://schemas.openxmlformats.org/officeDocument/2006/relationships/slideLayout" Target="../slideLayouts/slideLayout755.xml"/><Relationship Id="rId797" Type="http://schemas.openxmlformats.org/officeDocument/2006/relationships/slideLayout" Target="../slideLayouts/slideLayout797.xml"/><Relationship Id="rId920" Type="http://schemas.openxmlformats.org/officeDocument/2006/relationships/slideLayout" Target="../slideLayouts/slideLayout92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87" Type="http://schemas.openxmlformats.org/officeDocument/2006/relationships/slideLayout" Target="../slideLayouts/slideLayout187.xml"/><Relationship Id="rId352" Type="http://schemas.openxmlformats.org/officeDocument/2006/relationships/slideLayout" Target="../slideLayouts/slideLayout352.xml"/><Relationship Id="rId394" Type="http://schemas.openxmlformats.org/officeDocument/2006/relationships/slideLayout" Target="../slideLayouts/slideLayout394.xml"/><Relationship Id="rId408" Type="http://schemas.openxmlformats.org/officeDocument/2006/relationships/slideLayout" Target="../slideLayouts/slideLayout408.xml"/><Relationship Id="rId615" Type="http://schemas.openxmlformats.org/officeDocument/2006/relationships/slideLayout" Target="../slideLayouts/slideLayout615.xml"/><Relationship Id="rId822" Type="http://schemas.openxmlformats.org/officeDocument/2006/relationships/slideLayout" Target="../slideLayouts/slideLayout822.xml"/><Relationship Id="rId212" Type="http://schemas.openxmlformats.org/officeDocument/2006/relationships/slideLayout" Target="../slideLayouts/slideLayout212.xml"/><Relationship Id="rId254" Type="http://schemas.openxmlformats.org/officeDocument/2006/relationships/slideLayout" Target="../slideLayouts/slideLayout254.xml"/><Relationship Id="rId657" Type="http://schemas.openxmlformats.org/officeDocument/2006/relationships/slideLayout" Target="../slideLayouts/slideLayout657.xml"/><Relationship Id="rId699" Type="http://schemas.openxmlformats.org/officeDocument/2006/relationships/slideLayout" Target="../slideLayouts/slideLayout699.xml"/><Relationship Id="rId864" Type="http://schemas.openxmlformats.org/officeDocument/2006/relationships/slideLayout" Target="../slideLayouts/slideLayout864.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296" Type="http://schemas.openxmlformats.org/officeDocument/2006/relationships/slideLayout" Target="../slideLayouts/slideLayout296.xml"/><Relationship Id="rId461" Type="http://schemas.openxmlformats.org/officeDocument/2006/relationships/slideLayout" Target="../slideLayouts/slideLayout461.xml"/><Relationship Id="rId517" Type="http://schemas.openxmlformats.org/officeDocument/2006/relationships/slideLayout" Target="../slideLayouts/slideLayout517.xml"/><Relationship Id="rId559" Type="http://schemas.openxmlformats.org/officeDocument/2006/relationships/slideLayout" Target="../slideLayouts/slideLayout559.xml"/><Relationship Id="rId724" Type="http://schemas.openxmlformats.org/officeDocument/2006/relationships/slideLayout" Target="../slideLayouts/slideLayout724.xml"/><Relationship Id="rId766" Type="http://schemas.openxmlformats.org/officeDocument/2006/relationships/slideLayout" Target="../slideLayouts/slideLayout766.xml"/><Relationship Id="rId931" Type="http://schemas.openxmlformats.org/officeDocument/2006/relationships/slideLayout" Target="../slideLayouts/slideLayout931.xml"/><Relationship Id="rId60" Type="http://schemas.openxmlformats.org/officeDocument/2006/relationships/slideLayout" Target="../slideLayouts/slideLayout60.xml"/><Relationship Id="rId156" Type="http://schemas.openxmlformats.org/officeDocument/2006/relationships/slideLayout" Target="../slideLayouts/slideLayout156.xml"/><Relationship Id="rId198" Type="http://schemas.openxmlformats.org/officeDocument/2006/relationships/slideLayout" Target="../slideLayouts/slideLayout198.xml"/><Relationship Id="rId321" Type="http://schemas.openxmlformats.org/officeDocument/2006/relationships/slideLayout" Target="../slideLayouts/slideLayout321.xml"/><Relationship Id="rId363" Type="http://schemas.openxmlformats.org/officeDocument/2006/relationships/slideLayout" Target="../slideLayouts/slideLayout363.xml"/><Relationship Id="rId419" Type="http://schemas.openxmlformats.org/officeDocument/2006/relationships/slideLayout" Target="../slideLayouts/slideLayout419.xml"/><Relationship Id="rId570" Type="http://schemas.openxmlformats.org/officeDocument/2006/relationships/slideLayout" Target="../slideLayouts/slideLayout570.xml"/><Relationship Id="rId626" Type="http://schemas.openxmlformats.org/officeDocument/2006/relationships/slideLayout" Target="../slideLayouts/slideLayout626.xml"/><Relationship Id="rId223" Type="http://schemas.openxmlformats.org/officeDocument/2006/relationships/slideLayout" Target="../slideLayouts/slideLayout223.xml"/><Relationship Id="rId430" Type="http://schemas.openxmlformats.org/officeDocument/2006/relationships/slideLayout" Target="../slideLayouts/slideLayout430.xml"/><Relationship Id="rId668" Type="http://schemas.openxmlformats.org/officeDocument/2006/relationships/slideLayout" Target="../slideLayouts/slideLayout668.xml"/><Relationship Id="rId833" Type="http://schemas.openxmlformats.org/officeDocument/2006/relationships/slideLayout" Target="../slideLayouts/slideLayout833.xml"/><Relationship Id="rId875" Type="http://schemas.openxmlformats.org/officeDocument/2006/relationships/slideLayout" Target="../slideLayouts/slideLayout875.xml"/><Relationship Id="rId18" Type="http://schemas.openxmlformats.org/officeDocument/2006/relationships/slideLayout" Target="../slideLayouts/slideLayout18.xml"/><Relationship Id="rId265" Type="http://schemas.openxmlformats.org/officeDocument/2006/relationships/slideLayout" Target="../slideLayouts/slideLayout265.xml"/><Relationship Id="rId472" Type="http://schemas.openxmlformats.org/officeDocument/2006/relationships/slideLayout" Target="../slideLayouts/slideLayout472.xml"/><Relationship Id="rId528" Type="http://schemas.openxmlformats.org/officeDocument/2006/relationships/slideLayout" Target="../slideLayouts/slideLayout528.xml"/><Relationship Id="rId735" Type="http://schemas.openxmlformats.org/officeDocument/2006/relationships/slideLayout" Target="../slideLayouts/slideLayout735.xml"/><Relationship Id="rId900" Type="http://schemas.openxmlformats.org/officeDocument/2006/relationships/slideLayout" Target="../slideLayouts/slideLayout900.xml"/><Relationship Id="rId125" Type="http://schemas.openxmlformats.org/officeDocument/2006/relationships/slideLayout" Target="../slideLayouts/slideLayout125.xml"/><Relationship Id="rId167" Type="http://schemas.openxmlformats.org/officeDocument/2006/relationships/slideLayout" Target="../slideLayouts/slideLayout167.xml"/><Relationship Id="rId332" Type="http://schemas.openxmlformats.org/officeDocument/2006/relationships/slideLayout" Target="../slideLayouts/slideLayout332.xml"/><Relationship Id="rId374" Type="http://schemas.openxmlformats.org/officeDocument/2006/relationships/slideLayout" Target="../slideLayouts/slideLayout374.xml"/><Relationship Id="rId581" Type="http://schemas.openxmlformats.org/officeDocument/2006/relationships/slideLayout" Target="../slideLayouts/slideLayout581.xml"/><Relationship Id="rId777" Type="http://schemas.openxmlformats.org/officeDocument/2006/relationships/slideLayout" Target="../slideLayouts/slideLayout777.xml"/><Relationship Id="rId71" Type="http://schemas.openxmlformats.org/officeDocument/2006/relationships/slideLayout" Target="../slideLayouts/slideLayout71.xml"/><Relationship Id="rId234" Type="http://schemas.openxmlformats.org/officeDocument/2006/relationships/slideLayout" Target="../slideLayouts/slideLayout234.xml"/><Relationship Id="rId637" Type="http://schemas.openxmlformats.org/officeDocument/2006/relationships/slideLayout" Target="../slideLayouts/slideLayout637.xml"/><Relationship Id="rId679" Type="http://schemas.openxmlformats.org/officeDocument/2006/relationships/slideLayout" Target="../slideLayouts/slideLayout679.xml"/><Relationship Id="rId802" Type="http://schemas.openxmlformats.org/officeDocument/2006/relationships/slideLayout" Target="../slideLayouts/slideLayout802.xml"/><Relationship Id="rId844" Type="http://schemas.openxmlformats.org/officeDocument/2006/relationships/slideLayout" Target="../slideLayouts/slideLayout844.xml"/><Relationship Id="rId886" Type="http://schemas.openxmlformats.org/officeDocument/2006/relationships/slideLayout" Target="../slideLayouts/slideLayout886.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76" Type="http://schemas.openxmlformats.org/officeDocument/2006/relationships/slideLayout" Target="../slideLayouts/slideLayout276.xml"/><Relationship Id="rId441" Type="http://schemas.openxmlformats.org/officeDocument/2006/relationships/slideLayout" Target="../slideLayouts/slideLayout441.xml"/><Relationship Id="rId483" Type="http://schemas.openxmlformats.org/officeDocument/2006/relationships/slideLayout" Target="../slideLayouts/slideLayout483.xml"/><Relationship Id="rId539" Type="http://schemas.openxmlformats.org/officeDocument/2006/relationships/slideLayout" Target="../slideLayouts/slideLayout539.xml"/><Relationship Id="rId690" Type="http://schemas.openxmlformats.org/officeDocument/2006/relationships/slideLayout" Target="../slideLayouts/slideLayout690.xml"/><Relationship Id="rId704" Type="http://schemas.openxmlformats.org/officeDocument/2006/relationships/slideLayout" Target="../slideLayouts/slideLayout704.xml"/><Relationship Id="rId746" Type="http://schemas.openxmlformats.org/officeDocument/2006/relationships/slideLayout" Target="../slideLayouts/slideLayout746.xml"/><Relationship Id="rId911" Type="http://schemas.openxmlformats.org/officeDocument/2006/relationships/slideLayout" Target="../slideLayouts/slideLayout911.xml"/><Relationship Id="rId40" Type="http://schemas.openxmlformats.org/officeDocument/2006/relationships/slideLayout" Target="../slideLayouts/slideLayout40.xml"/><Relationship Id="rId136" Type="http://schemas.openxmlformats.org/officeDocument/2006/relationships/slideLayout" Target="../slideLayouts/slideLayout136.xml"/><Relationship Id="rId178" Type="http://schemas.openxmlformats.org/officeDocument/2006/relationships/slideLayout" Target="../slideLayouts/slideLayout178.xml"/><Relationship Id="rId301" Type="http://schemas.openxmlformats.org/officeDocument/2006/relationships/slideLayout" Target="../slideLayouts/slideLayout301.xml"/><Relationship Id="rId343" Type="http://schemas.openxmlformats.org/officeDocument/2006/relationships/slideLayout" Target="../slideLayouts/slideLayout343.xml"/><Relationship Id="rId550" Type="http://schemas.openxmlformats.org/officeDocument/2006/relationships/slideLayout" Target="../slideLayouts/slideLayout550.xml"/><Relationship Id="rId788" Type="http://schemas.openxmlformats.org/officeDocument/2006/relationships/slideLayout" Target="../slideLayouts/slideLayout788.xml"/><Relationship Id="rId82" Type="http://schemas.openxmlformats.org/officeDocument/2006/relationships/slideLayout" Target="../slideLayouts/slideLayout82.xml"/><Relationship Id="rId203" Type="http://schemas.openxmlformats.org/officeDocument/2006/relationships/slideLayout" Target="../slideLayouts/slideLayout203.xml"/><Relationship Id="rId385" Type="http://schemas.openxmlformats.org/officeDocument/2006/relationships/slideLayout" Target="../slideLayouts/slideLayout385.xml"/><Relationship Id="rId592" Type="http://schemas.openxmlformats.org/officeDocument/2006/relationships/slideLayout" Target="../slideLayouts/slideLayout592.xml"/><Relationship Id="rId606" Type="http://schemas.openxmlformats.org/officeDocument/2006/relationships/slideLayout" Target="../slideLayouts/slideLayout606.xml"/><Relationship Id="rId648" Type="http://schemas.openxmlformats.org/officeDocument/2006/relationships/slideLayout" Target="../slideLayouts/slideLayout648.xml"/><Relationship Id="rId813" Type="http://schemas.openxmlformats.org/officeDocument/2006/relationships/slideLayout" Target="../slideLayouts/slideLayout813.xml"/><Relationship Id="rId855" Type="http://schemas.openxmlformats.org/officeDocument/2006/relationships/slideLayout" Target="../slideLayouts/slideLayout855.xml"/><Relationship Id="rId245" Type="http://schemas.openxmlformats.org/officeDocument/2006/relationships/slideLayout" Target="../slideLayouts/slideLayout245.xml"/><Relationship Id="rId287" Type="http://schemas.openxmlformats.org/officeDocument/2006/relationships/slideLayout" Target="../slideLayouts/slideLayout287.xml"/><Relationship Id="rId410" Type="http://schemas.openxmlformats.org/officeDocument/2006/relationships/slideLayout" Target="../slideLayouts/slideLayout410.xml"/><Relationship Id="rId452" Type="http://schemas.openxmlformats.org/officeDocument/2006/relationships/slideLayout" Target="../slideLayouts/slideLayout452.xml"/><Relationship Id="rId494" Type="http://schemas.openxmlformats.org/officeDocument/2006/relationships/slideLayout" Target="../slideLayouts/slideLayout494.xml"/><Relationship Id="rId508" Type="http://schemas.openxmlformats.org/officeDocument/2006/relationships/slideLayout" Target="../slideLayouts/slideLayout508.xml"/><Relationship Id="rId715" Type="http://schemas.openxmlformats.org/officeDocument/2006/relationships/slideLayout" Target="../slideLayouts/slideLayout715.xml"/><Relationship Id="rId897" Type="http://schemas.openxmlformats.org/officeDocument/2006/relationships/slideLayout" Target="../slideLayouts/slideLayout897.xml"/><Relationship Id="rId922" Type="http://schemas.openxmlformats.org/officeDocument/2006/relationships/slideLayout" Target="../slideLayouts/slideLayout922.xml"/><Relationship Id="rId105" Type="http://schemas.openxmlformats.org/officeDocument/2006/relationships/slideLayout" Target="../slideLayouts/slideLayout105.xml"/><Relationship Id="rId147" Type="http://schemas.openxmlformats.org/officeDocument/2006/relationships/slideLayout" Target="../slideLayouts/slideLayout147.xml"/><Relationship Id="rId312" Type="http://schemas.openxmlformats.org/officeDocument/2006/relationships/slideLayout" Target="../slideLayouts/slideLayout312.xml"/><Relationship Id="rId354" Type="http://schemas.openxmlformats.org/officeDocument/2006/relationships/slideLayout" Target="../slideLayouts/slideLayout354.xml"/><Relationship Id="rId757" Type="http://schemas.openxmlformats.org/officeDocument/2006/relationships/slideLayout" Target="../slideLayouts/slideLayout757.xml"/><Relationship Id="rId799" Type="http://schemas.openxmlformats.org/officeDocument/2006/relationships/slideLayout" Target="../slideLayouts/slideLayout799.xml"/><Relationship Id="rId51" Type="http://schemas.openxmlformats.org/officeDocument/2006/relationships/slideLayout" Target="../slideLayouts/slideLayout51.xml"/><Relationship Id="rId93" Type="http://schemas.openxmlformats.org/officeDocument/2006/relationships/slideLayout" Target="../slideLayouts/slideLayout93.xml"/><Relationship Id="rId189" Type="http://schemas.openxmlformats.org/officeDocument/2006/relationships/slideLayout" Target="../slideLayouts/slideLayout189.xml"/><Relationship Id="rId396" Type="http://schemas.openxmlformats.org/officeDocument/2006/relationships/slideLayout" Target="../slideLayouts/slideLayout396.xml"/><Relationship Id="rId561" Type="http://schemas.openxmlformats.org/officeDocument/2006/relationships/slideLayout" Target="../slideLayouts/slideLayout561.xml"/><Relationship Id="rId617" Type="http://schemas.openxmlformats.org/officeDocument/2006/relationships/slideLayout" Target="../slideLayouts/slideLayout617.xml"/><Relationship Id="rId659" Type="http://schemas.openxmlformats.org/officeDocument/2006/relationships/slideLayout" Target="../slideLayouts/slideLayout659.xml"/><Relationship Id="rId824" Type="http://schemas.openxmlformats.org/officeDocument/2006/relationships/slideLayout" Target="../slideLayouts/slideLayout824.xml"/><Relationship Id="rId866" Type="http://schemas.openxmlformats.org/officeDocument/2006/relationships/slideLayout" Target="../slideLayouts/slideLayout866.xml"/><Relationship Id="rId214" Type="http://schemas.openxmlformats.org/officeDocument/2006/relationships/slideLayout" Target="../slideLayouts/slideLayout214.xml"/><Relationship Id="rId256" Type="http://schemas.openxmlformats.org/officeDocument/2006/relationships/slideLayout" Target="../slideLayouts/slideLayout256.xml"/><Relationship Id="rId298" Type="http://schemas.openxmlformats.org/officeDocument/2006/relationships/slideLayout" Target="../slideLayouts/slideLayout298.xml"/><Relationship Id="rId421" Type="http://schemas.openxmlformats.org/officeDocument/2006/relationships/slideLayout" Target="../slideLayouts/slideLayout421.xml"/><Relationship Id="rId463" Type="http://schemas.openxmlformats.org/officeDocument/2006/relationships/slideLayout" Target="../slideLayouts/slideLayout463.xml"/><Relationship Id="rId519" Type="http://schemas.openxmlformats.org/officeDocument/2006/relationships/slideLayout" Target="../slideLayouts/slideLayout519.xml"/><Relationship Id="rId670" Type="http://schemas.openxmlformats.org/officeDocument/2006/relationships/slideLayout" Target="../slideLayouts/slideLayout670.xml"/><Relationship Id="rId116" Type="http://schemas.openxmlformats.org/officeDocument/2006/relationships/slideLayout" Target="../slideLayouts/slideLayout116.xml"/><Relationship Id="rId158" Type="http://schemas.openxmlformats.org/officeDocument/2006/relationships/slideLayout" Target="../slideLayouts/slideLayout158.xml"/><Relationship Id="rId323" Type="http://schemas.openxmlformats.org/officeDocument/2006/relationships/slideLayout" Target="../slideLayouts/slideLayout323.xml"/><Relationship Id="rId530" Type="http://schemas.openxmlformats.org/officeDocument/2006/relationships/slideLayout" Target="../slideLayouts/slideLayout530.xml"/><Relationship Id="rId726" Type="http://schemas.openxmlformats.org/officeDocument/2006/relationships/slideLayout" Target="../slideLayouts/slideLayout726.xml"/><Relationship Id="rId768" Type="http://schemas.openxmlformats.org/officeDocument/2006/relationships/slideLayout" Target="../slideLayouts/slideLayout768.xml"/><Relationship Id="rId933" Type="http://schemas.openxmlformats.org/officeDocument/2006/relationships/image" Target="../media/image1.png"/><Relationship Id="rId20" Type="http://schemas.openxmlformats.org/officeDocument/2006/relationships/slideLayout" Target="../slideLayouts/slideLayout20.xml"/><Relationship Id="rId62" Type="http://schemas.openxmlformats.org/officeDocument/2006/relationships/slideLayout" Target="../slideLayouts/slideLayout62.xml"/><Relationship Id="rId365" Type="http://schemas.openxmlformats.org/officeDocument/2006/relationships/slideLayout" Target="../slideLayouts/slideLayout365.xml"/><Relationship Id="rId572" Type="http://schemas.openxmlformats.org/officeDocument/2006/relationships/slideLayout" Target="../slideLayouts/slideLayout572.xml"/><Relationship Id="rId628" Type="http://schemas.openxmlformats.org/officeDocument/2006/relationships/slideLayout" Target="../slideLayouts/slideLayout628.xml"/><Relationship Id="rId835" Type="http://schemas.openxmlformats.org/officeDocument/2006/relationships/slideLayout" Target="../slideLayouts/slideLayout835.xml"/><Relationship Id="rId225" Type="http://schemas.openxmlformats.org/officeDocument/2006/relationships/slideLayout" Target="../slideLayouts/slideLayout225.xml"/><Relationship Id="rId267" Type="http://schemas.openxmlformats.org/officeDocument/2006/relationships/slideLayout" Target="../slideLayouts/slideLayout267.xml"/><Relationship Id="rId432" Type="http://schemas.openxmlformats.org/officeDocument/2006/relationships/slideLayout" Target="../slideLayouts/slideLayout432.xml"/><Relationship Id="rId474" Type="http://schemas.openxmlformats.org/officeDocument/2006/relationships/slideLayout" Target="../slideLayouts/slideLayout474.xml"/><Relationship Id="rId877" Type="http://schemas.openxmlformats.org/officeDocument/2006/relationships/slideLayout" Target="../slideLayouts/slideLayout877.xml"/><Relationship Id="rId127" Type="http://schemas.openxmlformats.org/officeDocument/2006/relationships/slideLayout" Target="../slideLayouts/slideLayout127.xml"/><Relationship Id="rId681" Type="http://schemas.openxmlformats.org/officeDocument/2006/relationships/slideLayout" Target="../slideLayouts/slideLayout681.xml"/><Relationship Id="rId737" Type="http://schemas.openxmlformats.org/officeDocument/2006/relationships/slideLayout" Target="../slideLayouts/slideLayout737.xml"/><Relationship Id="rId779" Type="http://schemas.openxmlformats.org/officeDocument/2006/relationships/slideLayout" Target="../slideLayouts/slideLayout779.xml"/><Relationship Id="rId902" Type="http://schemas.openxmlformats.org/officeDocument/2006/relationships/slideLayout" Target="../slideLayouts/slideLayout902.xml"/><Relationship Id="rId31" Type="http://schemas.openxmlformats.org/officeDocument/2006/relationships/slideLayout" Target="../slideLayouts/slideLayout31.xml"/><Relationship Id="rId73" Type="http://schemas.openxmlformats.org/officeDocument/2006/relationships/slideLayout" Target="../slideLayouts/slideLayout73.xml"/><Relationship Id="rId169" Type="http://schemas.openxmlformats.org/officeDocument/2006/relationships/slideLayout" Target="../slideLayouts/slideLayout169.xml"/><Relationship Id="rId334" Type="http://schemas.openxmlformats.org/officeDocument/2006/relationships/slideLayout" Target="../slideLayouts/slideLayout334.xml"/><Relationship Id="rId376" Type="http://schemas.openxmlformats.org/officeDocument/2006/relationships/slideLayout" Target="../slideLayouts/slideLayout376.xml"/><Relationship Id="rId541" Type="http://schemas.openxmlformats.org/officeDocument/2006/relationships/slideLayout" Target="../slideLayouts/slideLayout541.xml"/><Relationship Id="rId583" Type="http://schemas.openxmlformats.org/officeDocument/2006/relationships/slideLayout" Target="../slideLayouts/slideLayout583.xml"/><Relationship Id="rId639" Type="http://schemas.openxmlformats.org/officeDocument/2006/relationships/slideLayout" Target="../slideLayouts/slideLayout639.xml"/><Relationship Id="rId790" Type="http://schemas.openxmlformats.org/officeDocument/2006/relationships/slideLayout" Target="../slideLayouts/slideLayout790.xml"/><Relationship Id="rId804" Type="http://schemas.openxmlformats.org/officeDocument/2006/relationships/slideLayout" Target="../slideLayouts/slideLayout804.xml"/><Relationship Id="rId4" Type="http://schemas.openxmlformats.org/officeDocument/2006/relationships/slideLayout" Target="../slideLayouts/slideLayout4.xml"/><Relationship Id="rId180" Type="http://schemas.openxmlformats.org/officeDocument/2006/relationships/slideLayout" Target="../slideLayouts/slideLayout180.xml"/><Relationship Id="rId236" Type="http://schemas.openxmlformats.org/officeDocument/2006/relationships/slideLayout" Target="../slideLayouts/slideLayout236.xml"/><Relationship Id="rId278" Type="http://schemas.openxmlformats.org/officeDocument/2006/relationships/slideLayout" Target="../slideLayouts/slideLayout278.xml"/><Relationship Id="rId401" Type="http://schemas.openxmlformats.org/officeDocument/2006/relationships/slideLayout" Target="../slideLayouts/slideLayout401.xml"/><Relationship Id="rId443" Type="http://schemas.openxmlformats.org/officeDocument/2006/relationships/slideLayout" Target="../slideLayouts/slideLayout443.xml"/><Relationship Id="rId650" Type="http://schemas.openxmlformats.org/officeDocument/2006/relationships/slideLayout" Target="../slideLayouts/slideLayout650.xml"/><Relationship Id="rId846" Type="http://schemas.openxmlformats.org/officeDocument/2006/relationships/slideLayout" Target="../slideLayouts/slideLayout846.xml"/><Relationship Id="rId888" Type="http://schemas.openxmlformats.org/officeDocument/2006/relationships/slideLayout" Target="../slideLayouts/slideLayout888.xml"/><Relationship Id="rId303" Type="http://schemas.openxmlformats.org/officeDocument/2006/relationships/slideLayout" Target="../slideLayouts/slideLayout303.xml"/><Relationship Id="rId485" Type="http://schemas.openxmlformats.org/officeDocument/2006/relationships/slideLayout" Target="../slideLayouts/slideLayout485.xml"/><Relationship Id="rId692" Type="http://schemas.openxmlformats.org/officeDocument/2006/relationships/slideLayout" Target="../slideLayouts/slideLayout692.xml"/><Relationship Id="rId706" Type="http://schemas.openxmlformats.org/officeDocument/2006/relationships/slideLayout" Target="../slideLayouts/slideLayout706.xml"/><Relationship Id="rId748" Type="http://schemas.openxmlformats.org/officeDocument/2006/relationships/slideLayout" Target="../slideLayouts/slideLayout748.xml"/><Relationship Id="rId913" Type="http://schemas.openxmlformats.org/officeDocument/2006/relationships/slideLayout" Target="../slideLayouts/slideLayout913.xml"/><Relationship Id="rId42" Type="http://schemas.openxmlformats.org/officeDocument/2006/relationships/slideLayout" Target="../slideLayouts/slideLayout42.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345" Type="http://schemas.openxmlformats.org/officeDocument/2006/relationships/slideLayout" Target="../slideLayouts/slideLayout345.xml"/><Relationship Id="rId387" Type="http://schemas.openxmlformats.org/officeDocument/2006/relationships/slideLayout" Target="../slideLayouts/slideLayout387.xml"/><Relationship Id="rId510" Type="http://schemas.openxmlformats.org/officeDocument/2006/relationships/slideLayout" Target="../slideLayouts/slideLayout510.xml"/><Relationship Id="rId552" Type="http://schemas.openxmlformats.org/officeDocument/2006/relationships/slideLayout" Target="../slideLayouts/slideLayout552.xml"/><Relationship Id="rId594" Type="http://schemas.openxmlformats.org/officeDocument/2006/relationships/slideLayout" Target="../slideLayouts/slideLayout594.xml"/><Relationship Id="rId608" Type="http://schemas.openxmlformats.org/officeDocument/2006/relationships/slideLayout" Target="../slideLayouts/slideLayout608.xml"/><Relationship Id="rId815" Type="http://schemas.openxmlformats.org/officeDocument/2006/relationships/slideLayout" Target="../slideLayouts/slideLayout815.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247" Type="http://schemas.openxmlformats.org/officeDocument/2006/relationships/slideLayout" Target="../slideLayouts/slideLayout247.xml"/><Relationship Id="rId412" Type="http://schemas.openxmlformats.org/officeDocument/2006/relationships/slideLayout" Target="../slideLayouts/slideLayout412.xml"/><Relationship Id="rId857" Type="http://schemas.openxmlformats.org/officeDocument/2006/relationships/slideLayout" Target="../slideLayouts/slideLayout857.xml"/><Relationship Id="rId899" Type="http://schemas.openxmlformats.org/officeDocument/2006/relationships/slideLayout" Target="../slideLayouts/slideLayout899.xml"/><Relationship Id="rId107" Type="http://schemas.openxmlformats.org/officeDocument/2006/relationships/slideLayout" Target="../slideLayouts/slideLayout107.xml"/><Relationship Id="rId289" Type="http://schemas.openxmlformats.org/officeDocument/2006/relationships/slideLayout" Target="../slideLayouts/slideLayout289.xml"/><Relationship Id="rId454" Type="http://schemas.openxmlformats.org/officeDocument/2006/relationships/slideLayout" Target="../slideLayouts/slideLayout454.xml"/><Relationship Id="rId496" Type="http://schemas.openxmlformats.org/officeDocument/2006/relationships/slideLayout" Target="../slideLayouts/slideLayout496.xml"/><Relationship Id="rId661" Type="http://schemas.openxmlformats.org/officeDocument/2006/relationships/slideLayout" Target="../slideLayouts/slideLayout661.xml"/><Relationship Id="rId717" Type="http://schemas.openxmlformats.org/officeDocument/2006/relationships/slideLayout" Target="../slideLayouts/slideLayout717.xml"/><Relationship Id="rId759" Type="http://schemas.openxmlformats.org/officeDocument/2006/relationships/slideLayout" Target="../slideLayouts/slideLayout759.xml"/><Relationship Id="rId924" Type="http://schemas.openxmlformats.org/officeDocument/2006/relationships/slideLayout" Target="../slideLayouts/slideLayout924.xml"/><Relationship Id="rId11" Type="http://schemas.openxmlformats.org/officeDocument/2006/relationships/slideLayout" Target="../slideLayouts/slideLayout11.xml"/><Relationship Id="rId53" Type="http://schemas.openxmlformats.org/officeDocument/2006/relationships/slideLayout" Target="../slideLayouts/slideLayout53.xml"/><Relationship Id="rId149" Type="http://schemas.openxmlformats.org/officeDocument/2006/relationships/slideLayout" Target="../slideLayouts/slideLayout149.xml"/><Relationship Id="rId314" Type="http://schemas.openxmlformats.org/officeDocument/2006/relationships/slideLayout" Target="../slideLayouts/slideLayout314.xml"/><Relationship Id="rId356" Type="http://schemas.openxmlformats.org/officeDocument/2006/relationships/slideLayout" Target="../slideLayouts/slideLayout356.xml"/><Relationship Id="rId398" Type="http://schemas.openxmlformats.org/officeDocument/2006/relationships/slideLayout" Target="../slideLayouts/slideLayout398.xml"/><Relationship Id="rId521" Type="http://schemas.openxmlformats.org/officeDocument/2006/relationships/slideLayout" Target="../slideLayouts/slideLayout521.xml"/><Relationship Id="rId563" Type="http://schemas.openxmlformats.org/officeDocument/2006/relationships/slideLayout" Target="../slideLayouts/slideLayout563.xml"/><Relationship Id="rId619" Type="http://schemas.openxmlformats.org/officeDocument/2006/relationships/slideLayout" Target="../slideLayouts/slideLayout619.xml"/><Relationship Id="rId770" Type="http://schemas.openxmlformats.org/officeDocument/2006/relationships/slideLayout" Target="../slideLayouts/slideLayout770.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216" Type="http://schemas.openxmlformats.org/officeDocument/2006/relationships/slideLayout" Target="../slideLayouts/slideLayout216.xml"/><Relationship Id="rId423" Type="http://schemas.openxmlformats.org/officeDocument/2006/relationships/slideLayout" Target="../slideLayouts/slideLayout423.xml"/><Relationship Id="rId826" Type="http://schemas.openxmlformats.org/officeDocument/2006/relationships/slideLayout" Target="../slideLayouts/slideLayout826.xml"/><Relationship Id="rId868" Type="http://schemas.openxmlformats.org/officeDocument/2006/relationships/slideLayout" Target="../slideLayouts/slideLayout868.xml"/><Relationship Id="rId258" Type="http://schemas.openxmlformats.org/officeDocument/2006/relationships/slideLayout" Target="../slideLayouts/slideLayout258.xml"/><Relationship Id="rId465" Type="http://schemas.openxmlformats.org/officeDocument/2006/relationships/slideLayout" Target="../slideLayouts/slideLayout465.xml"/><Relationship Id="rId630" Type="http://schemas.openxmlformats.org/officeDocument/2006/relationships/slideLayout" Target="../slideLayouts/slideLayout630.xml"/><Relationship Id="rId672" Type="http://schemas.openxmlformats.org/officeDocument/2006/relationships/slideLayout" Target="../slideLayouts/slideLayout672.xml"/><Relationship Id="rId728" Type="http://schemas.openxmlformats.org/officeDocument/2006/relationships/slideLayout" Target="../slideLayouts/slideLayout728.xml"/><Relationship Id="rId22" Type="http://schemas.openxmlformats.org/officeDocument/2006/relationships/slideLayout" Target="../slideLayouts/slideLayout22.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325" Type="http://schemas.openxmlformats.org/officeDocument/2006/relationships/slideLayout" Target="../slideLayouts/slideLayout325.xml"/><Relationship Id="rId367" Type="http://schemas.openxmlformats.org/officeDocument/2006/relationships/slideLayout" Target="../slideLayouts/slideLayout367.xml"/><Relationship Id="rId532" Type="http://schemas.openxmlformats.org/officeDocument/2006/relationships/slideLayout" Target="../slideLayouts/slideLayout532.xml"/><Relationship Id="rId574" Type="http://schemas.openxmlformats.org/officeDocument/2006/relationships/slideLayout" Target="../slideLayouts/slideLayout574.xml"/><Relationship Id="rId171" Type="http://schemas.openxmlformats.org/officeDocument/2006/relationships/slideLayout" Target="../slideLayouts/slideLayout171.xml"/><Relationship Id="rId227" Type="http://schemas.openxmlformats.org/officeDocument/2006/relationships/slideLayout" Target="../slideLayouts/slideLayout227.xml"/><Relationship Id="rId781" Type="http://schemas.openxmlformats.org/officeDocument/2006/relationships/slideLayout" Target="../slideLayouts/slideLayout781.xml"/><Relationship Id="rId837" Type="http://schemas.openxmlformats.org/officeDocument/2006/relationships/slideLayout" Target="../slideLayouts/slideLayout837.xml"/><Relationship Id="rId879" Type="http://schemas.openxmlformats.org/officeDocument/2006/relationships/slideLayout" Target="../slideLayouts/slideLayout879.xml"/><Relationship Id="rId269" Type="http://schemas.openxmlformats.org/officeDocument/2006/relationships/slideLayout" Target="../slideLayouts/slideLayout269.xml"/><Relationship Id="rId434" Type="http://schemas.openxmlformats.org/officeDocument/2006/relationships/slideLayout" Target="../slideLayouts/slideLayout434.xml"/><Relationship Id="rId476" Type="http://schemas.openxmlformats.org/officeDocument/2006/relationships/slideLayout" Target="../slideLayouts/slideLayout476.xml"/><Relationship Id="rId641" Type="http://schemas.openxmlformats.org/officeDocument/2006/relationships/slideLayout" Target="../slideLayouts/slideLayout641.xml"/><Relationship Id="rId683" Type="http://schemas.openxmlformats.org/officeDocument/2006/relationships/slideLayout" Target="../slideLayouts/slideLayout683.xml"/><Relationship Id="rId739" Type="http://schemas.openxmlformats.org/officeDocument/2006/relationships/slideLayout" Target="../slideLayouts/slideLayout739.xml"/><Relationship Id="rId890" Type="http://schemas.openxmlformats.org/officeDocument/2006/relationships/slideLayout" Target="../slideLayouts/slideLayout890.xml"/><Relationship Id="rId904" Type="http://schemas.openxmlformats.org/officeDocument/2006/relationships/slideLayout" Target="../slideLayouts/slideLayout904.xml"/><Relationship Id="rId33" Type="http://schemas.openxmlformats.org/officeDocument/2006/relationships/slideLayout" Target="../slideLayouts/slideLayout33.xml"/><Relationship Id="rId129" Type="http://schemas.openxmlformats.org/officeDocument/2006/relationships/slideLayout" Target="../slideLayouts/slideLayout129.xml"/><Relationship Id="rId280" Type="http://schemas.openxmlformats.org/officeDocument/2006/relationships/slideLayout" Target="../slideLayouts/slideLayout280.xml"/><Relationship Id="rId336" Type="http://schemas.openxmlformats.org/officeDocument/2006/relationships/slideLayout" Target="../slideLayouts/slideLayout336.xml"/><Relationship Id="rId501" Type="http://schemas.openxmlformats.org/officeDocument/2006/relationships/slideLayout" Target="../slideLayouts/slideLayout501.xml"/><Relationship Id="rId543" Type="http://schemas.openxmlformats.org/officeDocument/2006/relationships/slideLayout" Target="../slideLayouts/slideLayout543.xml"/><Relationship Id="rId75" Type="http://schemas.openxmlformats.org/officeDocument/2006/relationships/slideLayout" Target="../slideLayouts/slideLayout75.xml"/><Relationship Id="rId140" Type="http://schemas.openxmlformats.org/officeDocument/2006/relationships/slideLayout" Target="../slideLayouts/slideLayout140.xml"/><Relationship Id="rId182" Type="http://schemas.openxmlformats.org/officeDocument/2006/relationships/slideLayout" Target="../slideLayouts/slideLayout182.xml"/><Relationship Id="rId378" Type="http://schemas.openxmlformats.org/officeDocument/2006/relationships/slideLayout" Target="../slideLayouts/slideLayout378.xml"/><Relationship Id="rId403" Type="http://schemas.openxmlformats.org/officeDocument/2006/relationships/slideLayout" Target="../slideLayouts/slideLayout403.xml"/><Relationship Id="rId585" Type="http://schemas.openxmlformats.org/officeDocument/2006/relationships/slideLayout" Target="../slideLayouts/slideLayout585.xml"/><Relationship Id="rId750" Type="http://schemas.openxmlformats.org/officeDocument/2006/relationships/slideLayout" Target="../slideLayouts/slideLayout750.xml"/><Relationship Id="rId792" Type="http://schemas.openxmlformats.org/officeDocument/2006/relationships/slideLayout" Target="../slideLayouts/slideLayout792.xml"/><Relationship Id="rId806" Type="http://schemas.openxmlformats.org/officeDocument/2006/relationships/slideLayout" Target="../slideLayouts/slideLayout806.xml"/><Relationship Id="rId848" Type="http://schemas.openxmlformats.org/officeDocument/2006/relationships/slideLayout" Target="../slideLayouts/slideLayout848.xml"/><Relationship Id="rId6" Type="http://schemas.openxmlformats.org/officeDocument/2006/relationships/slideLayout" Target="../slideLayouts/slideLayout6.xml"/><Relationship Id="rId238" Type="http://schemas.openxmlformats.org/officeDocument/2006/relationships/slideLayout" Target="../slideLayouts/slideLayout238.xml"/><Relationship Id="rId445" Type="http://schemas.openxmlformats.org/officeDocument/2006/relationships/slideLayout" Target="../slideLayouts/slideLayout445.xml"/><Relationship Id="rId487" Type="http://schemas.openxmlformats.org/officeDocument/2006/relationships/slideLayout" Target="../slideLayouts/slideLayout487.xml"/><Relationship Id="rId610" Type="http://schemas.openxmlformats.org/officeDocument/2006/relationships/slideLayout" Target="../slideLayouts/slideLayout610.xml"/><Relationship Id="rId652" Type="http://schemas.openxmlformats.org/officeDocument/2006/relationships/slideLayout" Target="../slideLayouts/slideLayout652.xml"/><Relationship Id="rId694" Type="http://schemas.openxmlformats.org/officeDocument/2006/relationships/slideLayout" Target="../slideLayouts/slideLayout694.xml"/><Relationship Id="rId708" Type="http://schemas.openxmlformats.org/officeDocument/2006/relationships/slideLayout" Target="../slideLayouts/slideLayout708.xml"/><Relationship Id="rId915" Type="http://schemas.openxmlformats.org/officeDocument/2006/relationships/slideLayout" Target="../slideLayouts/slideLayout915.xml"/><Relationship Id="rId291" Type="http://schemas.openxmlformats.org/officeDocument/2006/relationships/slideLayout" Target="../slideLayouts/slideLayout291.xml"/><Relationship Id="rId305" Type="http://schemas.openxmlformats.org/officeDocument/2006/relationships/slideLayout" Target="../slideLayouts/slideLayout305.xml"/><Relationship Id="rId347" Type="http://schemas.openxmlformats.org/officeDocument/2006/relationships/slideLayout" Target="../slideLayouts/slideLayout347.xml"/><Relationship Id="rId512" Type="http://schemas.openxmlformats.org/officeDocument/2006/relationships/slideLayout" Target="../slideLayouts/slideLayout512.xml"/><Relationship Id="rId44" Type="http://schemas.openxmlformats.org/officeDocument/2006/relationships/slideLayout" Target="../slideLayouts/slideLayout44.xml"/><Relationship Id="rId86" Type="http://schemas.openxmlformats.org/officeDocument/2006/relationships/slideLayout" Target="../slideLayouts/slideLayout86.xml"/><Relationship Id="rId151" Type="http://schemas.openxmlformats.org/officeDocument/2006/relationships/slideLayout" Target="../slideLayouts/slideLayout151.xml"/><Relationship Id="rId389" Type="http://schemas.openxmlformats.org/officeDocument/2006/relationships/slideLayout" Target="../slideLayouts/slideLayout389.xml"/><Relationship Id="rId554" Type="http://schemas.openxmlformats.org/officeDocument/2006/relationships/slideLayout" Target="../slideLayouts/slideLayout554.xml"/><Relationship Id="rId596" Type="http://schemas.openxmlformats.org/officeDocument/2006/relationships/slideLayout" Target="../slideLayouts/slideLayout596.xml"/><Relationship Id="rId761" Type="http://schemas.openxmlformats.org/officeDocument/2006/relationships/slideLayout" Target="../slideLayouts/slideLayout761.xml"/><Relationship Id="rId817" Type="http://schemas.openxmlformats.org/officeDocument/2006/relationships/slideLayout" Target="../slideLayouts/slideLayout817.xml"/><Relationship Id="rId859" Type="http://schemas.openxmlformats.org/officeDocument/2006/relationships/slideLayout" Target="../slideLayouts/slideLayout859.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249" Type="http://schemas.openxmlformats.org/officeDocument/2006/relationships/slideLayout" Target="../slideLayouts/slideLayout249.xml"/><Relationship Id="rId414" Type="http://schemas.openxmlformats.org/officeDocument/2006/relationships/slideLayout" Target="../slideLayouts/slideLayout414.xml"/><Relationship Id="rId456" Type="http://schemas.openxmlformats.org/officeDocument/2006/relationships/slideLayout" Target="../slideLayouts/slideLayout456.xml"/><Relationship Id="rId498" Type="http://schemas.openxmlformats.org/officeDocument/2006/relationships/slideLayout" Target="../slideLayouts/slideLayout498.xml"/><Relationship Id="rId621" Type="http://schemas.openxmlformats.org/officeDocument/2006/relationships/slideLayout" Target="../slideLayouts/slideLayout621.xml"/><Relationship Id="rId663" Type="http://schemas.openxmlformats.org/officeDocument/2006/relationships/slideLayout" Target="../slideLayouts/slideLayout663.xml"/><Relationship Id="rId870" Type="http://schemas.openxmlformats.org/officeDocument/2006/relationships/slideLayout" Target="../slideLayouts/slideLayout870.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260" Type="http://schemas.openxmlformats.org/officeDocument/2006/relationships/slideLayout" Target="../slideLayouts/slideLayout260.xml"/><Relationship Id="rId316" Type="http://schemas.openxmlformats.org/officeDocument/2006/relationships/slideLayout" Target="../slideLayouts/slideLayout316.xml"/><Relationship Id="rId523" Type="http://schemas.openxmlformats.org/officeDocument/2006/relationships/slideLayout" Target="../slideLayouts/slideLayout523.xml"/><Relationship Id="rId719" Type="http://schemas.openxmlformats.org/officeDocument/2006/relationships/slideLayout" Target="../slideLayouts/slideLayout719.xml"/><Relationship Id="rId926" Type="http://schemas.openxmlformats.org/officeDocument/2006/relationships/slideLayout" Target="../slideLayouts/slideLayout926.xml"/><Relationship Id="rId55" Type="http://schemas.openxmlformats.org/officeDocument/2006/relationships/slideLayout" Target="../slideLayouts/slideLayout55.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358" Type="http://schemas.openxmlformats.org/officeDocument/2006/relationships/slideLayout" Target="../slideLayouts/slideLayout358.xml"/><Relationship Id="rId565" Type="http://schemas.openxmlformats.org/officeDocument/2006/relationships/slideLayout" Target="../slideLayouts/slideLayout565.xml"/><Relationship Id="rId730" Type="http://schemas.openxmlformats.org/officeDocument/2006/relationships/slideLayout" Target="../slideLayouts/slideLayout730.xml"/><Relationship Id="rId772" Type="http://schemas.openxmlformats.org/officeDocument/2006/relationships/slideLayout" Target="../slideLayouts/slideLayout772.xml"/><Relationship Id="rId828" Type="http://schemas.openxmlformats.org/officeDocument/2006/relationships/slideLayout" Target="../slideLayouts/slideLayout828.xml"/><Relationship Id="rId162" Type="http://schemas.openxmlformats.org/officeDocument/2006/relationships/slideLayout" Target="../slideLayouts/slideLayout162.xml"/><Relationship Id="rId218" Type="http://schemas.openxmlformats.org/officeDocument/2006/relationships/slideLayout" Target="../slideLayouts/slideLayout218.xml"/><Relationship Id="rId425" Type="http://schemas.openxmlformats.org/officeDocument/2006/relationships/slideLayout" Target="../slideLayouts/slideLayout425.xml"/><Relationship Id="rId467" Type="http://schemas.openxmlformats.org/officeDocument/2006/relationships/slideLayout" Target="../slideLayouts/slideLayout467.xml"/><Relationship Id="rId632" Type="http://schemas.openxmlformats.org/officeDocument/2006/relationships/slideLayout" Target="../slideLayouts/slideLayout632.xml"/><Relationship Id="rId271" Type="http://schemas.openxmlformats.org/officeDocument/2006/relationships/slideLayout" Target="../slideLayouts/slideLayout271.xml"/><Relationship Id="rId674" Type="http://schemas.openxmlformats.org/officeDocument/2006/relationships/slideLayout" Target="../slideLayouts/slideLayout674.xml"/><Relationship Id="rId881" Type="http://schemas.openxmlformats.org/officeDocument/2006/relationships/slideLayout" Target="../slideLayouts/slideLayout881.xml"/><Relationship Id="rId24" Type="http://schemas.openxmlformats.org/officeDocument/2006/relationships/slideLayout" Target="../slideLayouts/slideLayout24.xml"/><Relationship Id="rId66" Type="http://schemas.openxmlformats.org/officeDocument/2006/relationships/slideLayout" Target="../slideLayouts/slideLayout66.xml"/><Relationship Id="rId131" Type="http://schemas.openxmlformats.org/officeDocument/2006/relationships/slideLayout" Target="../slideLayouts/slideLayout131.xml"/><Relationship Id="rId327" Type="http://schemas.openxmlformats.org/officeDocument/2006/relationships/slideLayout" Target="../slideLayouts/slideLayout327.xml"/><Relationship Id="rId369" Type="http://schemas.openxmlformats.org/officeDocument/2006/relationships/slideLayout" Target="../slideLayouts/slideLayout369.xml"/><Relationship Id="rId534" Type="http://schemas.openxmlformats.org/officeDocument/2006/relationships/slideLayout" Target="../slideLayouts/slideLayout534.xml"/><Relationship Id="rId576" Type="http://schemas.openxmlformats.org/officeDocument/2006/relationships/slideLayout" Target="../slideLayouts/slideLayout576.xml"/><Relationship Id="rId741" Type="http://schemas.openxmlformats.org/officeDocument/2006/relationships/slideLayout" Target="../slideLayouts/slideLayout741.xml"/><Relationship Id="rId783" Type="http://schemas.openxmlformats.org/officeDocument/2006/relationships/slideLayout" Target="../slideLayouts/slideLayout783.xml"/><Relationship Id="rId839" Type="http://schemas.openxmlformats.org/officeDocument/2006/relationships/slideLayout" Target="../slideLayouts/slideLayout839.xml"/><Relationship Id="rId173" Type="http://schemas.openxmlformats.org/officeDocument/2006/relationships/slideLayout" Target="../slideLayouts/slideLayout173.xml"/><Relationship Id="rId229" Type="http://schemas.openxmlformats.org/officeDocument/2006/relationships/slideLayout" Target="../slideLayouts/slideLayout229.xml"/><Relationship Id="rId380" Type="http://schemas.openxmlformats.org/officeDocument/2006/relationships/slideLayout" Target="../slideLayouts/slideLayout380.xml"/><Relationship Id="rId436" Type="http://schemas.openxmlformats.org/officeDocument/2006/relationships/slideLayout" Target="../slideLayouts/slideLayout436.xml"/><Relationship Id="rId601" Type="http://schemas.openxmlformats.org/officeDocument/2006/relationships/slideLayout" Target="../slideLayouts/slideLayout601.xml"/><Relationship Id="rId643" Type="http://schemas.openxmlformats.org/officeDocument/2006/relationships/slideLayout" Target="../slideLayouts/slideLayout643.xml"/><Relationship Id="rId240" Type="http://schemas.openxmlformats.org/officeDocument/2006/relationships/slideLayout" Target="../slideLayouts/slideLayout240.xml"/><Relationship Id="rId478" Type="http://schemas.openxmlformats.org/officeDocument/2006/relationships/slideLayout" Target="../slideLayouts/slideLayout478.xml"/><Relationship Id="rId685" Type="http://schemas.openxmlformats.org/officeDocument/2006/relationships/slideLayout" Target="../slideLayouts/slideLayout685.xml"/><Relationship Id="rId850" Type="http://schemas.openxmlformats.org/officeDocument/2006/relationships/slideLayout" Target="../slideLayouts/slideLayout850.xml"/><Relationship Id="rId892" Type="http://schemas.openxmlformats.org/officeDocument/2006/relationships/slideLayout" Target="../slideLayouts/slideLayout892.xml"/><Relationship Id="rId906" Type="http://schemas.openxmlformats.org/officeDocument/2006/relationships/slideLayout" Target="../slideLayouts/slideLayout906.xml"/><Relationship Id="rId35" Type="http://schemas.openxmlformats.org/officeDocument/2006/relationships/slideLayout" Target="../slideLayouts/slideLayout35.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282" Type="http://schemas.openxmlformats.org/officeDocument/2006/relationships/slideLayout" Target="../slideLayouts/slideLayout282.xml"/><Relationship Id="rId338" Type="http://schemas.openxmlformats.org/officeDocument/2006/relationships/slideLayout" Target="../slideLayouts/slideLayout338.xml"/><Relationship Id="rId503" Type="http://schemas.openxmlformats.org/officeDocument/2006/relationships/slideLayout" Target="../slideLayouts/slideLayout503.xml"/><Relationship Id="rId545" Type="http://schemas.openxmlformats.org/officeDocument/2006/relationships/slideLayout" Target="../slideLayouts/slideLayout545.xml"/><Relationship Id="rId587" Type="http://schemas.openxmlformats.org/officeDocument/2006/relationships/slideLayout" Target="../slideLayouts/slideLayout587.xml"/><Relationship Id="rId710" Type="http://schemas.openxmlformats.org/officeDocument/2006/relationships/slideLayout" Target="../slideLayouts/slideLayout710.xml"/><Relationship Id="rId752" Type="http://schemas.openxmlformats.org/officeDocument/2006/relationships/slideLayout" Target="../slideLayouts/slideLayout752.xml"/><Relationship Id="rId808" Type="http://schemas.openxmlformats.org/officeDocument/2006/relationships/slideLayout" Target="../slideLayouts/slideLayout808.xml"/><Relationship Id="rId8" Type="http://schemas.openxmlformats.org/officeDocument/2006/relationships/slideLayout" Target="../slideLayouts/slideLayout8.xml"/><Relationship Id="rId142" Type="http://schemas.openxmlformats.org/officeDocument/2006/relationships/slideLayout" Target="../slideLayouts/slideLayout142.xml"/><Relationship Id="rId184" Type="http://schemas.openxmlformats.org/officeDocument/2006/relationships/slideLayout" Target="../slideLayouts/slideLayout184.xml"/><Relationship Id="rId391" Type="http://schemas.openxmlformats.org/officeDocument/2006/relationships/slideLayout" Target="../slideLayouts/slideLayout391.xml"/><Relationship Id="rId405" Type="http://schemas.openxmlformats.org/officeDocument/2006/relationships/slideLayout" Target="../slideLayouts/slideLayout405.xml"/><Relationship Id="rId447" Type="http://schemas.openxmlformats.org/officeDocument/2006/relationships/slideLayout" Target="../slideLayouts/slideLayout447.xml"/><Relationship Id="rId612" Type="http://schemas.openxmlformats.org/officeDocument/2006/relationships/slideLayout" Target="../slideLayouts/slideLayout612.xml"/><Relationship Id="rId794" Type="http://schemas.openxmlformats.org/officeDocument/2006/relationships/slideLayout" Target="../slideLayouts/slideLayout794.xml"/><Relationship Id="rId251" Type="http://schemas.openxmlformats.org/officeDocument/2006/relationships/slideLayout" Target="../slideLayouts/slideLayout251.xml"/><Relationship Id="rId489" Type="http://schemas.openxmlformats.org/officeDocument/2006/relationships/slideLayout" Target="../slideLayouts/slideLayout489.xml"/><Relationship Id="rId654" Type="http://schemas.openxmlformats.org/officeDocument/2006/relationships/slideLayout" Target="../slideLayouts/slideLayout654.xml"/><Relationship Id="rId696" Type="http://schemas.openxmlformats.org/officeDocument/2006/relationships/slideLayout" Target="../slideLayouts/slideLayout696.xml"/><Relationship Id="rId861" Type="http://schemas.openxmlformats.org/officeDocument/2006/relationships/slideLayout" Target="../slideLayouts/slideLayout861.xml"/><Relationship Id="rId917" Type="http://schemas.openxmlformats.org/officeDocument/2006/relationships/slideLayout" Target="../slideLayouts/slideLayout917.xml"/><Relationship Id="rId46" Type="http://schemas.openxmlformats.org/officeDocument/2006/relationships/slideLayout" Target="../slideLayouts/slideLayout46.xml"/><Relationship Id="rId293" Type="http://schemas.openxmlformats.org/officeDocument/2006/relationships/slideLayout" Target="../slideLayouts/slideLayout293.xml"/><Relationship Id="rId307" Type="http://schemas.openxmlformats.org/officeDocument/2006/relationships/slideLayout" Target="../slideLayouts/slideLayout307.xml"/><Relationship Id="rId349" Type="http://schemas.openxmlformats.org/officeDocument/2006/relationships/slideLayout" Target="../slideLayouts/slideLayout349.xml"/><Relationship Id="rId514" Type="http://schemas.openxmlformats.org/officeDocument/2006/relationships/slideLayout" Target="../slideLayouts/slideLayout514.xml"/><Relationship Id="rId556" Type="http://schemas.openxmlformats.org/officeDocument/2006/relationships/slideLayout" Target="../slideLayouts/slideLayout556.xml"/><Relationship Id="rId721" Type="http://schemas.openxmlformats.org/officeDocument/2006/relationships/slideLayout" Target="../slideLayouts/slideLayout721.xml"/><Relationship Id="rId763" Type="http://schemas.openxmlformats.org/officeDocument/2006/relationships/slideLayout" Target="../slideLayouts/slideLayout76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53" Type="http://schemas.openxmlformats.org/officeDocument/2006/relationships/slideLayout" Target="../slideLayouts/slideLayout153.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360" Type="http://schemas.openxmlformats.org/officeDocument/2006/relationships/slideLayout" Target="../slideLayouts/slideLayout360.xml"/><Relationship Id="rId416" Type="http://schemas.openxmlformats.org/officeDocument/2006/relationships/slideLayout" Target="../slideLayouts/slideLayout416.xml"/><Relationship Id="rId598" Type="http://schemas.openxmlformats.org/officeDocument/2006/relationships/slideLayout" Target="../slideLayouts/slideLayout598.xml"/><Relationship Id="rId819" Type="http://schemas.openxmlformats.org/officeDocument/2006/relationships/slideLayout" Target="../slideLayouts/slideLayout819.xml"/><Relationship Id="rId220" Type="http://schemas.openxmlformats.org/officeDocument/2006/relationships/slideLayout" Target="../slideLayouts/slideLayout220.xml"/><Relationship Id="rId458" Type="http://schemas.openxmlformats.org/officeDocument/2006/relationships/slideLayout" Target="../slideLayouts/slideLayout458.xml"/><Relationship Id="rId623" Type="http://schemas.openxmlformats.org/officeDocument/2006/relationships/slideLayout" Target="../slideLayouts/slideLayout623.xml"/><Relationship Id="rId665" Type="http://schemas.openxmlformats.org/officeDocument/2006/relationships/slideLayout" Target="../slideLayouts/slideLayout665.xml"/><Relationship Id="rId830" Type="http://schemas.openxmlformats.org/officeDocument/2006/relationships/slideLayout" Target="../slideLayouts/slideLayout830.xml"/><Relationship Id="rId872" Type="http://schemas.openxmlformats.org/officeDocument/2006/relationships/slideLayout" Target="../slideLayouts/slideLayout872.xml"/><Relationship Id="rId928" Type="http://schemas.openxmlformats.org/officeDocument/2006/relationships/slideLayout" Target="../slideLayouts/slideLayout928.xml"/><Relationship Id="rId15" Type="http://schemas.openxmlformats.org/officeDocument/2006/relationships/slideLayout" Target="../slideLayouts/slideLayout15.xml"/><Relationship Id="rId57" Type="http://schemas.openxmlformats.org/officeDocument/2006/relationships/slideLayout" Target="../slideLayouts/slideLayout57.xml"/><Relationship Id="rId262" Type="http://schemas.openxmlformats.org/officeDocument/2006/relationships/slideLayout" Target="../slideLayouts/slideLayout262.xml"/><Relationship Id="rId318" Type="http://schemas.openxmlformats.org/officeDocument/2006/relationships/slideLayout" Target="../slideLayouts/slideLayout318.xml"/><Relationship Id="rId525" Type="http://schemas.openxmlformats.org/officeDocument/2006/relationships/slideLayout" Target="../slideLayouts/slideLayout525.xml"/><Relationship Id="rId567" Type="http://schemas.openxmlformats.org/officeDocument/2006/relationships/slideLayout" Target="../slideLayouts/slideLayout567.xml"/><Relationship Id="rId732" Type="http://schemas.openxmlformats.org/officeDocument/2006/relationships/slideLayout" Target="../slideLayouts/slideLayout732.xml"/><Relationship Id="rId99" Type="http://schemas.openxmlformats.org/officeDocument/2006/relationships/slideLayout" Target="../slideLayouts/slideLayout99.xml"/><Relationship Id="rId122" Type="http://schemas.openxmlformats.org/officeDocument/2006/relationships/slideLayout" Target="../slideLayouts/slideLayout122.xml"/><Relationship Id="rId164" Type="http://schemas.openxmlformats.org/officeDocument/2006/relationships/slideLayout" Target="../slideLayouts/slideLayout164.xml"/><Relationship Id="rId371" Type="http://schemas.openxmlformats.org/officeDocument/2006/relationships/slideLayout" Target="../slideLayouts/slideLayout371.xml"/><Relationship Id="rId774" Type="http://schemas.openxmlformats.org/officeDocument/2006/relationships/slideLayout" Target="../slideLayouts/slideLayout774.xml"/><Relationship Id="rId427" Type="http://schemas.openxmlformats.org/officeDocument/2006/relationships/slideLayout" Target="../slideLayouts/slideLayout427.xml"/><Relationship Id="rId469" Type="http://schemas.openxmlformats.org/officeDocument/2006/relationships/slideLayout" Target="../slideLayouts/slideLayout469.xml"/><Relationship Id="rId634" Type="http://schemas.openxmlformats.org/officeDocument/2006/relationships/slideLayout" Target="../slideLayouts/slideLayout634.xml"/><Relationship Id="rId676" Type="http://schemas.openxmlformats.org/officeDocument/2006/relationships/slideLayout" Target="../slideLayouts/slideLayout676.xml"/><Relationship Id="rId841" Type="http://schemas.openxmlformats.org/officeDocument/2006/relationships/slideLayout" Target="../slideLayouts/slideLayout841.xml"/><Relationship Id="rId883" Type="http://schemas.openxmlformats.org/officeDocument/2006/relationships/slideLayout" Target="../slideLayouts/slideLayout883.xml"/><Relationship Id="rId26" Type="http://schemas.openxmlformats.org/officeDocument/2006/relationships/slideLayout" Target="../slideLayouts/slideLayout26.xml"/><Relationship Id="rId231" Type="http://schemas.openxmlformats.org/officeDocument/2006/relationships/slideLayout" Target="../slideLayouts/slideLayout231.xml"/><Relationship Id="rId273" Type="http://schemas.openxmlformats.org/officeDocument/2006/relationships/slideLayout" Target="../slideLayouts/slideLayout273.xml"/><Relationship Id="rId329" Type="http://schemas.openxmlformats.org/officeDocument/2006/relationships/slideLayout" Target="../slideLayouts/slideLayout329.xml"/><Relationship Id="rId480" Type="http://schemas.openxmlformats.org/officeDocument/2006/relationships/slideLayout" Target="../slideLayouts/slideLayout480.xml"/><Relationship Id="rId536" Type="http://schemas.openxmlformats.org/officeDocument/2006/relationships/slideLayout" Target="../slideLayouts/slideLayout536.xml"/><Relationship Id="rId701" Type="http://schemas.openxmlformats.org/officeDocument/2006/relationships/slideLayout" Target="../slideLayouts/slideLayout701.xml"/><Relationship Id="rId68" Type="http://schemas.openxmlformats.org/officeDocument/2006/relationships/slideLayout" Target="../slideLayouts/slideLayout68.xml"/><Relationship Id="rId133" Type="http://schemas.openxmlformats.org/officeDocument/2006/relationships/slideLayout" Target="../slideLayouts/slideLayout133.xml"/><Relationship Id="rId175" Type="http://schemas.openxmlformats.org/officeDocument/2006/relationships/slideLayout" Target="../slideLayouts/slideLayout175.xml"/><Relationship Id="rId340" Type="http://schemas.openxmlformats.org/officeDocument/2006/relationships/slideLayout" Target="../slideLayouts/slideLayout340.xml"/><Relationship Id="rId578" Type="http://schemas.openxmlformats.org/officeDocument/2006/relationships/slideLayout" Target="../slideLayouts/slideLayout578.xml"/><Relationship Id="rId743" Type="http://schemas.openxmlformats.org/officeDocument/2006/relationships/slideLayout" Target="../slideLayouts/slideLayout743.xml"/><Relationship Id="rId785" Type="http://schemas.openxmlformats.org/officeDocument/2006/relationships/slideLayout" Target="../slideLayouts/slideLayout785.xml"/><Relationship Id="rId200" Type="http://schemas.openxmlformats.org/officeDocument/2006/relationships/slideLayout" Target="../slideLayouts/slideLayout200.xml"/><Relationship Id="rId382" Type="http://schemas.openxmlformats.org/officeDocument/2006/relationships/slideLayout" Target="../slideLayouts/slideLayout382.xml"/><Relationship Id="rId438" Type="http://schemas.openxmlformats.org/officeDocument/2006/relationships/slideLayout" Target="../slideLayouts/slideLayout438.xml"/><Relationship Id="rId603" Type="http://schemas.openxmlformats.org/officeDocument/2006/relationships/slideLayout" Target="../slideLayouts/slideLayout603.xml"/><Relationship Id="rId645" Type="http://schemas.openxmlformats.org/officeDocument/2006/relationships/slideLayout" Target="../slideLayouts/slideLayout645.xml"/><Relationship Id="rId687" Type="http://schemas.openxmlformats.org/officeDocument/2006/relationships/slideLayout" Target="../slideLayouts/slideLayout687.xml"/><Relationship Id="rId810" Type="http://schemas.openxmlformats.org/officeDocument/2006/relationships/slideLayout" Target="../slideLayouts/slideLayout810.xml"/><Relationship Id="rId852" Type="http://schemas.openxmlformats.org/officeDocument/2006/relationships/slideLayout" Target="../slideLayouts/slideLayout852.xml"/><Relationship Id="rId908" Type="http://schemas.openxmlformats.org/officeDocument/2006/relationships/slideLayout" Target="../slideLayouts/slideLayout908.xml"/><Relationship Id="rId242" Type="http://schemas.openxmlformats.org/officeDocument/2006/relationships/slideLayout" Target="../slideLayouts/slideLayout242.xml"/><Relationship Id="rId284" Type="http://schemas.openxmlformats.org/officeDocument/2006/relationships/slideLayout" Target="../slideLayouts/slideLayout284.xml"/><Relationship Id="rId491" Type="http://schemas.openxmlformats.org/officeDocument/2006/relationships/slideLayout" Target="../slideLayouts/slideLayout491.xml"/><Relationship Id="rId505" Type="http://schemas.openxmlformats.org/officeDocument/2006/relationships/slideLayout" Target="../slideLayouts/slideLayout505.xml"/><Relationship Id="rId712" Type="http://schemas.openxmlformats.org/officeDocument/2006/relationships/slideLayout" Target="../slideLayouts/slideLayout712.xml"/><Relationship Id="rId894" Type="http://schemas.openxmlformats.org/officeDocument/2006/relationships/slideLayout" Target="../slideLayouts/slideLayout894.xml"/><Relationship Id="rId37" Type="http://schemas.openxmlformats.org/officeDocument/2006/relationships/slideLayout" Target="../slideLayouts/slideLayout37.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44" Type="http://schemas.openxmlformats.org/officeDocument/2006/relationships/slideLayout" Target="../slideLayouts/slideLayout144.xml"/><Relationship Id="rId547" Type="http://schemas.openxmlformats.org/officeDocument/2006/relationships/slideLayout" Target="../slideLayouts/slideLayout547.xml"/><Relationship Id="rId589" Type="http://schemas.openxmlformats.org/officeDocument/2006/relationships/slideLayout" Target="../slideLayouts/slideLayout589.xml"/><Relationship Id="rId754" Type="http://schemas.openxmlformats.org/officeDocument/2006/relationships/slideLayout" Target="../slideLayouts/slideLayout754.xml"/><Relationship Id="rId796" Type="http://schemas.openxmlformats.org/officeDocument/2006/relationships/slideLayout" Target="../slideLayouts/slideLayout796.xml"/><Relationship Id="rId90" Type="http://schemas.openxmlformats.org/officeDocument/2006/relationships/slideLayout" Target="../slideLayouts/slideLayout90.xml"/><Relationship Id="rId186" Type="http://schemas.openxmlformats.org/officeDocument/2006/relationships/slideLayout" Target="../slideLayouts/slideLayout186.xml"/><Relationship Id="rId351" Type="http://schemas.openxmlformats.org/officeDocument/2006/relationships/slideLayout" Target="../slideLayouts/slideLayout351.xml"/><Relationship Id="rId393" Type="http://schemas.openxmlformats.org/officeDocument/2006/relationships/slideLayout" Target="../slideLayouts/slideLayout393.xml"/><Relationship Id="rId407" Type="http://schemas.openxmlformats.org/officeDocument/2006/relationships/slideLayout" Target="../slideLayouts/slideLayout407.xml"/><Relationship Id="rId449" Type="http://schemas.openxmlformats.org/officeDocument/2006/relationships/slideLayout" Target="../slideLayouts/slideLayout449.xml"/><Relationship Id="rId614" Type="http://schemas.openxmlformats.org/officeDocument/2006/relationships/slideLayout" Target="../slideLayouts/slideLayout614.xml"/><Relationship Id="rId656" Type="http://schemas.openxmlformats.org/officeDocument/2006/relationships/slideLayout" Target="../slideLayouts/slideLayout656.xml"/><Relationship Id="rId821" Type="http://schemas.openxmlformats.org/officeDocument/2006/relationships/slideLayout" Target="../slideLayouts/slideLayout821.xml"/><Relationship Id="rId863" Type="http://schemas.openxmlformats.org/officeDocument/2006/relationships/slideLayout" Target="../slideLayouts/slideLayout863.xml"/><Relationship Id="rId211" Type="http://schemas.openxmlformats.org/officeDocument/2006/relationships/slideLayout" Target="../slideLayouts/slideLayout211.xml"/><Relationship Id="rId253" Type="http://schemas.openxmlformats.org/officeDocument/2006/relationships/slideLayout" Target="../slideLayouts/slideLayout253.xml"/><Relationship Id="rId295" Type="http://schemas.openxmlformats.org/officeDocument/2006/relationships/slideLayout" Target="../slideLayouts/slideLayout295.xml"/><Relationship Id="rId309" Type="http://schemas.openxmlformats.org/officeDocument/2006/relationships/slideLayout" Target="../slideLayouts/slideLayout309.xml"/><Relationship Id="rId460" Type="http://schemas.openxmlformats.org/officeDocument/2006/relationships/slideLayout" Target="../slideLayouts/slideLayout460.xml"/><Relationship Id="rId516" Type="http://schemas.openxmlformats.org/officeDocument/2006/relationships/slideLayout" Target="../slideLayouts/slideLayout516.xml"/><Relationship Id="rId698" Type="http://schemas.openxmlformats.org/officeDocument/2006/relationships/slideLayout" Target="../slideLayouts/slideLayout698.xml"/><Relationship Id="rId919" Type="http://schemas.openxmlformats.org/officeDocument/2006/relationships/slideLayout" Target="../slideLayouts/slideLayout919.xml"/><Relationship Id="rId48" Type="http://schemas.openxmlformats.org/officeDocument/2006/relationships/slideLayout" Target="../slideLayouts/slideLayout48.xml"/><Relationship Id="rId113" Type="http://schemas.openxmlformats.org/officeDocument/2006/relationships/slideLayout" Target="../slideLayouts/slideLayout113.xml"/><Relationship Id="rId320" Type="http://schemas.openxmlformats.org/officeDocument/2006/relationships/slideLayout" Target="../slideLayouts/slideLayout320.xml"/><Relationship Id="rId558" Type="http://schemas.openxmlformats.org/officeDocument/2006/relationships/slideLayout" Target="../slideLayouts/slideLayout558.xml"/><Relationship Id="rId723" Type="http://schemas.openxmlformats.org/officeDocument/2006/relationships/slideLayout" Target="../slideLayouts/slideLayout723.xml"/><Relationship Id="rId765" Type="http://schemas.openxmlformats.org/officeDocument/2006/relationships/slideLayout" Target="../slideLayouts/slideLayout765.xml"/><Relationship Id="rId930" Type="http://schemas.openxmlformats.org/officeDocument/2006/relationships/slideLayout" Target="../slideLayouts/slideLayout930.xml"/><Relationship Id="rId155" Type="http://schemas.openxmlformats.org/officeDocument/2006/relationships/slideLayout" Target="../slideLayouts/slideLayout155.xml"/><Relationship Id="rId197" Type="http://schemas.openxmlformats.org/officeDocument/2006/relationships/slideLayout" Target="../slideLayouts/slideLayout197.xml"/><Relationship Id="rId362" Type="http://schemas.openxmlformats.org/officeDocument/2006/relationships/slideLayout" Target="../slideLayouts/slideLayout362.xml"/><Relationship Id="rId418" Type="http://schemas.openxmlformats.org/officeDocument/2006/relationships/slideLayout" Target="../slideLayouts/slideLayout418.xml"/><Relationship Id="rId625" Type="http://schemas.openxmlformats.org/officeDocument/2006/relationships/slideLayout" Target="../slideLayouts/slideLayout625.xml"/><Relationship Id="rId832" Type="http://schemas.openxmlformats.org/officeDocument/2006/relationships/slideLayout" Target="../slideLayouts/slideLayout832.xml"/><Relationship Id="rId222" Type="http://schemas.openxmlformats.org/officeDocument/2006/relationships/slideLayout" Target="../slideLayouts/slideLayout222.xml"/><Relationship Id="rId264" Type="http://schemas.openxmlformats.org/officeDocument/2006/relationships/slideLayout" Target="../slideLayouts/slideLayout264.xml"/><Relationship Id="rId471" Type="http://schemas.openxmlformats.org/officeDocument/2006/relationships/slideLayout" Target="../slideLayouts/slideLayout471.xml"/><Relationship Id="rId667" Type="http://schemas.openxmlformats.org/officeDocument/2006/relationships/slideLayout" Target="../slideLayouts/slideLayout667.xml"/><Relationship Id="rId874" Type="http://schemas.openxmlformats.org/officeDocument/2006/relationships/slideLayout" Target="../slideLayouts/slideLayout874.xml"/><Relationship Id="rId17" Type="http://schemas.openxmlformats.org/officeDocument/2006/relationships/slideLayout" Target="../slideLayouts/slideLayout17.xml"/><Relationship Id="rId59" Type="http://schemas.openxmlformats.org/officeDocument/2006/relationships/slideLayout" Target="../slideLayouts/slideLayout59.xml"/><Relationship Id="rId124" Type="http://schemas.openxmlformats.org/officeDocument/2006/relationships/slideLayout" Target="../slideLayouts/slideLayout124.xml"/><Relationship Id="rId527" Type="http://schemas.openxmlformats.org/officeDocument/2006/relationships/slideLayout" Target="../slideLayouts/slideLayout527.xml"/><Relationship Id="rId569" Type="http://schemas.openxmlformats.org/officeDocument/2006/relationships/slideLayout" Target="../slideLayouts/slideLayout569.xml"/><Relationship Id="rId734" Type="http://schemas.openxmlformats.org/officeDocument/2006/relationships/slideLayout" Target="../slideLayouts/slideLayout734.xml"/><Relationship Id="rId776" Type="http://schemas.openxmlformats.org/officeDocument/2006/relationships/slideLayout" Target="../slideLayouts/slideLayout776.xml"/><Relationship Id="rId70" Type="http://schemas.openxmlformats.org/officeDocument/2006/relationships/slideLayout" Target="../slideLayouts/slideLayout70.xml"/><Relationship Id="rId166" Type="http://schemas.openxmlformats.org/officeDocument/2006/relationships/slideLayout" Target="../slideLayouts/slideLayout166.xml"/><Relationship Id="rId331" Type="http://schemas.openxmlformats.org/officeDocument/2006/relationships/slideLayout" Target="../slideLayouts/slideLayout331.xml"/><Relationship Id="rId373" Type="http://schemas.openxmlformats.org/officeDocument/2006/relationships/slideLayout" Target="../slideLayouts/slideLayout373.xml"/><Relationship Id="rId429" Type="http://schemas.openxmlformats.org/officeDocument/2006/relationships/slideLayout" Target="../slideLayouts/slideLayout429.xml"/><Relationship Id="rId580" Type="http://schemas.openxmlformats.org/officeDocument/2006/relationships/slideLayout" Target="../slideLayouts/slideLayout580.xml"/><Relationship Id="rId636" Type="http://schemas.openxmlformats.org/officeDocument/2006/relationships/slideLayout" Target="../slideLayouts/slideLayout636.xml"/><Relationship Id="rId801" Type="http://schemas.openxmlformats.org/officeDocument/2006/relationships/slideLayout" Target="../slideLayouts/slideLayout801.xml"/><Relationship Id="rId1" Type="http://schemas.openxmlformats.org/officeDocument/2006/relationships/slideLayout" Target="../slideLayouts/slideLayout1.xml"/><Relationship Id="rId233" Type="http://schemas.openxmlformats.org/officeDocument/2006/relationships/slideLayout" Target="../slideLayouts/slideLayout233.xml"/><Relationship Id="rId440" Type="http://schemas.openxmlformats.org/officeDocument/2006/relationships/slideLayout" Target="../slideLayouts/slideLayout440.xml"/><Relationship Id="rId678" Type="http://schemas.openxmlformats.org/officeDocument/2006/relationships/slideLayout" Target="../slideLayouts/slideLayout678.xml"/><Relationship Id="rId843" Type="http://schemas.openxmlformats.org/officeDocument/2006/relationships/slideLayout" Target="../slideLayouts/slideLayout843.xml"/><Relationship Id="rId885" Type="http://schemas.openxmlformats.org/officeDocument/2006/relationships/slideLayout" Target="../slideLayouts/slideLayout885.xml"/><Relationship Id="rId28" Type="http://schemas.openxmlformats.org/officeDocument/2006/relationships/slideLayout" Target="../slideLayouts/slideLayout28.xml"/><Relationship Id="rId275" Type="http://schemas.openxmlformats.org/officeDocument/2006/relationships/slideLayout" Target="../slideLayouts/slideLayout275.xml"/><Relationship Id="rId300" Type="http://schemas.openxmlformats.org/officeDocument/2006/relationships/slideLayout" Target="../slideLayouts/slideLayout300.xml"/><Relationship Id="rId482" Type="http://schemas.openxmlformats.org/officeDocument/2006/relationships/slideLayout" Target="../slideLayouts/slideLayout482.xml"/><Relationship Id="rId538" Type="http://schemas.openxmlformats.org/officeDocument/2006/relationships/slideLayout" Target="../slideLayouts/slideLayout538.xml"/><Relationship Id="rId703" Type="http://schemas.openxmlformats.org/officeDocument/2006/relationships/slideLayout" Target="../slideLayouts/slideLayout703.xml"/><Relationship Id="rId745" Type="http://schemas.openxmlformats.org/officeDocument/2006/relationships/slideLayout" Target="../slideLayouts/slideLayout745.xml"/><Relationship Id="rId910" Type="http://schemas.openxmlformats.org/officeDocument/2006/relationships/slideLayout" Target="../slideLayouts/slideLayout91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77" Type="http://schemas.openxmlformats.org/officeDocument/2006/relationships/slideLayout" Target="../slideLayouts/slideLayout177.xml"/><Relationship Id="rId342" Type="http://schemas.openxmlformats.org/officeDocument/2006/relationships/slideLayout" Target="../slideLayouts/slideLayout342.xml"/><Relationship Id="rId384" Type="http://schemas.openxmlformats.org/officeDocument/2006/relationships/slideLayout" Target="../slideLayouts/slideLayout384.xml"/><Relationship Id="rId591" Type="http://schemas.openxmlformats.org/officeDocument/2006/relationships/slideLayout" Target="../slideLayouts/slideLayout591.xml"/><Relationship Id="rId605" Type="http://schemas.openxmlformats.org/officeDocument/2006/relationships/slideLayout" Target="../slideLayouts/slideLayout605.xml"/><Relationship Id="rId787" Type="http://schemas.openxmlformats.org/officeDocument/2006/relationships/slideLayout" Target="../slideLayouts/slideLayout787.xml"/><Relationship Id="rId812" Type="http://schemas.openxmlformats.org/officeDocument/2006/relationships/slideLayout" Target="../slideLayouts/slideLayout812.xml"/><Relationship Id="rId202" Type="http://schemas.openxmlformats.org/officeDocument/2006/relationships/slideLayout" Target="../slideLayouts/slideLayout202.xml"/><Relationship Id="rId244" Type="http://schemas.openxmlformats.org/officeDocument/2006/relationships/slideLayout" Target="../slideLayouts/slideLayout244.xml"/><Relationship Id="rId647" Type="http://schemas.openxmlformats.org/officeDocument/2006/relationships/slideLayout" Target="../slideLayouts/slideLayout647.xml"/><Relationship Id="rId689" Type="http://schemas.openxmlformats.org/officeDocument/2006/relationships/slideLayout" Target="../slideLayouts/slideLayout689.xml"/><Relationship Id="rId854" Type="http://schemas.openxmlformats.org/officeDocument/2006/relationships/slideLayout" Target="../slideLayouts/slideLayout854.xml"/><Relationship Id="rId896" Type="http://schemas.openxmlformats.org/officeDocument/2006/relationships/slideLayout" Target="../slideLayouts/slideLayout896.xml"/><Relationship Id="rId39" Type="http://schemas.openxmlformats.org/officeDocument/2006/relationships/slideLayout" Target="../slideLayouts/slideLayout39.xml"/><Relationship Id="rId286" Type="http://schemas.openxmlformats.org/officeDocument/2006/relationships/slideLayout" Target="../slideLayouts/slideLayout286.xml"/><Relationship Id="rId451" Type="http://schemas.openxmlformats.org/officeDocument/2006/relationships/slideLayout" Target="../slideLayouts/slideLayout451.xml"/><Relationship Id="rId493" Type="http://schemas.openxmlformats.org/officeDocument/2006/relationships/slideLayout" Target="../slideLayouts/slideLayout493.xml"/><Relationship Id="rId507" Type="http://schemas.openxmlformats.org/officeDocument/2006/relationships/slideLayout" Target="../slideLayouts/slideLayout507.xml"/><Relationship Id="rId549" Type="http://schemas.openxmlformats.org/officeDocument/2006/relationships/slideLayout" Target="../slideLayouts/slideLayout549.xml"/><Relationship Id="rId714" Type="http://schemas.openxmlformats.org/officeDocument/2006/relationships/slideLayout" Target="../slideLayouts/slideLayout714.xml"/><Relationship Id="rId756" Type="http://schemas.openxmlformats.org/officeDocument/2006/relationships/slideLayout" Target="../slideLayouts/slideLayout756.xml"/><Relationship Id="rId921" Type="http://schemas.openxmlformats.org/officeDocument/2006/relationships/slideLayout" Target="../slideLayouts/slideLayout921.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46" Type="http://schemas.openxmlformats.org/officeDocument/2006/relationships/slideLayout" Target="../slideLayouts/slideLayout146.xml"/><Relationship Id="rId188" Type="http://schemas.openxmlformats.org/officeDocument/2006/relationships/slideLayout" Target="../slideLayouts/slideLayout188.xml"/><Relationship Id="rId311" Type="http://schemas.openxmlformats.org/officeDocument/2006/relationships/slideLayout" Target="../slideLayouts/slideLayout311.xml"/><Relationship Id="rId353" Type="http://schemas.openxmlformats.org/officeDocument/2006/relationships/slideLayout" Target="../slideLayouts/slideLayout353.xml"/><Relationship Id="rId395" Type="http://schemas.openxmlformats.org/officeDocument/2006/relationships/slideLayout" Target="../slideLayouts/slideLayout395.xml"/><Relationship Id="rId409" Type="http://schemas.openxmlformats.org/officeDocument/2006/relationships/slideLayout" Target="../slideLayouts/slideLayout409.xml"/><Relationship Id="rId560" Type="http://schemas.openxmlformats.org/officeDocument/2006/relationships/slideLayout" Target="../slideLayouts/slideLayout560.xml"/><Relationship Id="rId798" Type="http://schemas.openxmlformats.org/officeDocument/2006/relationships/slideLayout" Target="../slideLayouts/slideLayout798.xml"/><Relationship Id="rId92" Type="http://schemas.openxmlformats.org/officeDocument/2006/relationships/slideLayout" Target="../slideLayouts/slideLayout92.xml"/><Relationship Id="rId213" Type="http://schemas.openxmlformats.org/officeDocument/2006/relationships/slideLayout" Target="../slideLayouts/slideLayout213.xml"/><Relationship Id="rId420" Type="http://schemas.openxmlformats.org/officeDocument/2006/relationships/slideLayout" Target="../slideLayouts/slideLayout420.xml"/><Relationship Id="rId616" Type="http://schemas.openxmlformats.org/officeDocument/2006/relationships/slideLayout" Target="../slideLayouts/slideLayout616.xml"/><Relationship Id="rId658" Type="http://schemas.openxmlformats.org/officeDocument/2006/relationships/slideLayout" Target="../slideLayouts/slideLayout658.xml"/><Relationship Id="rId823" Type="http://schemas.openxmlformats.org/officeDocument/2006/relationships/slideLayout" Target="../slideLayouts/slideLayout823.xml"/><Relationship Id="rId865" Type="http://schemas.openxmlformats.org/officeDocument/2006/relationships/slideLayout" Target="../slideLayouts/slideLayout865.xml"/><Relationship Id="rId255" Type="http://schemas.openxmlformats.org/officeDocument/2006/relationships/slideLayout" Target="../slideLayouts/slideLayout255.xml"/><Relationship Id="rId297" Type="http://schemas.openxmlformats.org/officeDocument/2006/relationships/slideLayout" Target="../slideLayouts/slideLayout297.xml"/><Relationship Id="rId462" Type="http://schemas.openxmlformats.org/officeDocument/2006/relationships/slideLayout" Target="../slideLayouts/slideLayout462.xml"/><Relationship Id="rId518" Type="http://schemas.openxmlformats.org/officeDocument/2006/relationships/slideLayout" Target="../slideLayouts/slideLayout518.xml"/><Relationship Id="rId725" Type="http://schemas.openxmlformats.org/officeDocument/2006/relationships/slideLayout" Target="../slideLayouts/slideLayout725.xml"/><Relationship Id="rId932" Type="http://schemas.openxmlformats.org/officeDocument/2006/relationships/theme" Target="../theme/theme1.xml"/><Relationship Id="rId115" Type="http://schemas.openxmlformats.org/officeDocument/2006/relationships/slideLayout" Target="../slideLayouts/slideLayout115.xml"/><Relationship Id="rId157" Type="http://schemas.openxmlformats.org/officeDocument/2006/relationships/slideLayout" Target="../slideLayouts/slideLayout157.xml"/><Relationship Id="rId322" Type="http://schemas.openxmlformats.org/officeDocument/2006/relationships/slideLayout" Target="../slideLayouts/slideLayout322.xml"/><Relationship Id="rId364" Type="http://schemas.openxmlformats.org/officeDocument/2006/relationships/slideLayout" Target="../slideLayouts/slideLayout364.xml"/><Relationship Id="rId767" Type="http://schemas.openxmlformats.org/officeDocument/2006/relationships/slideLayout" Target="../slideLayouts/slideLayout767.xml"/><Relationship Id="rId61" Type="http://schemas.openxmlformats.org/officeDocument/2006/relationships/slideLayout" Target="../slideLayouts/slideLayout61.xml"/><Relationship Id="rId199" Type="http://schemas.openxmlformats.org/officeDocument/2006/relationships/slideLayout" Target="../slideLayouts/slideLayout199.xml"/><Relationship Id="rId571" Type="http://schemas.openxmlformats.org/officeDocument/2006/relationships/slideLayout" Target="../slideLayouts/slideLayout571.xml"/><Relationship Id="rId627" Type="http://schemas.openxmlformats.org/officeDocument/2006/relationships/slideLayout" Target="../slideLayouts/slideLayout627.xml"/><Relationship Id="rId669" Type="http://schemas.openxmlformats.org/officeDocument/2006/relationships/slideLayout" Target="../slideLayouts/slideLayout669.xml"/><Relationship Id="rId834" Type="http://schemas.openxmlformats.org/officeDocument/2006/relationships/slideLayout" Target="../slideLayouts/slideLayout834.xml"/><Relationship Id="rId876" Type="http://schemas.openxmlformats.org/officeDocument/2006/relationships/slideLayout" Target="../slideLayouts/slideLayout876.xml"/><Relationship Id="rId19" Type="http://schemas.openxmlformats.org/officeDocument/2006/relationships/slideLayout" Target="../slideLayouts/slideLayout19.xml"/><Relationship Id="rId224" Type="http://schemas.openxmlformats.org/officeDocument/2006/relationships/slideLayout" Target="../slideLayouts/slideLayout224.xml"/><Relationship Id="rId266" Type="http://schemas.openxmlformats.org/officeDocument/2006/relationships/slideLayout" Target="../slideLayouts/slideLayout266.xml"/><Relationship Id="rId431" Type="http://schemas.openxmlformats.org/officeDocument/2006/relationships/slideLayout" Target="../slideLayouts/slideLayout431.xml"/><Relationship Id="rId473" Type="http://schemas.openxmlformats.org/officeDocument/2006/relationships/slideLayout" Target="../slideLayouts/slideLayout473.xml"/><Relationship Id="rId529" Type="http://schemas.openxmlformats.org/officeDocument/2006/relationships/slideLayout" Target="../slideLayouts/slideLayout529.xml"/><Relationship Id="rId680" Type="http://schemas.openxmlformats.org/officeDocument/2006/relationships/slideLayout" Target="../slideLayouts/slideLayout680.xml"/><Relationship Id="rId736" Type="http://schemas.openxmlformats.org/officeDocument/2006/relationships/slideLayout" Target="../slideLayouts/slideLayout736.xml"/><Relationship Id="rId901" Type="http://schemas.openxmlformats.org/officeDocument/2006/relationships/slideLayout" Target="../slideLayouts/slideLayout901.xml"/><Relationship Id="rId30" Type="http://schemas.openxmlformats.org/officeDocument/2006/relationships/slideLayout" Target="../slideLayouts/slideLayout30.xml"/><Relationship Id="rId126" Type="http://schemas.openxmlformats.org/officeDocument/2006/relationships/slideLayout" Target="../slideLayouts/slideLayout126.xml"/><Relationship Id="rId168" Type="http://schemas.openxmlformats.org/officeDocument/2006/relationships/slideLayout" Target="../slideLayouts/slideLayout168.xml"/><Relationship Id="rId333" Type="http://schemas.openxmlformats.org/officeDocument/2006/relationships/slideLayout" Target="../slideLayouts/slideLayout333.xml"/><Relationship Id="rId540" Type="http://schemas.openxmlformats.org/officeDocument/2006/relationships/slideLayout" Target="../slideLayouts/slideLayout540.xml"/><Relationship Id="rId778" Type="http://schemas.openxmlformats.org/officeDocument/2006/relationships/slideLayout" Target="../slideLayouts/slideLayout778.xml"/><Relationship Id="rId72" Type="http://schemas.openxmlformats.org/officeDocument/2006/relationships/slideLayout" Target="../slideLayouts/slideLayout72.xml"/><Relationship Id="rId375" Type="http://schemas.openxmlformats.org/officeDocument/2006/relationships/slideLayout" Target="../slideLayouts/slideLayout375.xml"/><Relationship Id="rId582" Type="http://schemas.openxmlformats.org/officeDocument/2006/relationships/slideLayout" Target="../slideLayouts/slideLayout582.xml"/><Relationship Id="rId638" Type="http://schemas.openxmlformats.org/officeDocument/2006/relationships/slideLayout" Target="../slideLayouts/slideLayout638.xml"/><Relationship Id="rId803" Type="http://schemas.openxmlformats.org/officeDocument/2006/relationships/slideLayout" Target="../slideLayouts/slideLayout803.xml"/><Relationship Id="rId845" Type="http://schemas.openxmlformats.org/officeDocument/2006/relationships/slideLayout" Target="../slideLayouts/slideLayout845.xml"/><Relationship Id="rId3" Type="http://schemas.openxmlformats.org/officeDocument/2006/relationships/slideLayout" Target="../slideLayouts/slideLayout3.xml"/><Relationship Id="rId235" Type="http://schemas.openxmlformats.org/officeDocument/2006/relationships/slideLayout" Target="../slideLayouts/slideLayout235.xml"/><Relationship Id="rId277" Type="http://schemas.openxmlformats.org/officeDocument/2006/relationships/slideLayout" Target="../slideLayouts/slideLayout277.xml"/><Relationship Id="rId400" Type="http://schemas.openxmlformats.org/officeDocument/2006/relationships/slideLayout" Target="../slideLayouts/slideLayout400.xml"/><Relationship Id="rId442" Type="http://schemas.openxmlformats.org/officeDocument/2006/relationships/slideLayout" Target="../slideLayouts/slideLayout442.xml"/><Relationship Id="rId484" Type="http://schemas.openxmlformats.org/officeDocument/2006/relationships/slideLayout" Target="../slideLayouts/slideLayout484.xml"/><Relationship Id="rId705" Type="http://schemas.openxmlformats.org/officeDocument/2006/relationships/slideLayout" Target="../slideLayouts/slideLayout705.xml"/><Relationship Id="rId887" Type="http://schemas.openxmlformats.org/officeDocument/2006/relationships/slideLayout" Target="../slideLayouts/slideLayout887.xml"/><Relationship Id="rId137" Type="http://schemas.openxmlformats.org/officeDocument/2006/relationships/slideLayout" Target="../slideLayouts/slideLayout137.xml"/><Relationship Id="rId302" Type="http://schemas.openxmlformats.org/officeDocument/2006/relationships/slideLayout" Target="../slideLayouts/slideLayout302.xml"/><Relationship Id="rId344" Type="http://schemas.openxmlformats.org/officeDocument/2006/relationships/slideLayout" Target="../slideLayouts/slideLayout344.xml"/><Relationship Id="rId691" Type="http://schemas.openxmlformats.org/officeDocument/2006/relationships/slideLayout" Target="../slideLayouts/slideLayout691.xml"/><Relationship Id="rId747" Type="http://schemas.openxmlformats.org/officeDocument/2006/relationships/slideLayout" Target="../slideLayouts/slideLayout747.xml"/><Relationship Id="rId789" Type="http://schemas.openxmlformats.org/officeDocument/2006/relationships/slideLayout" Target="../slideLayouts/slideLayout789.xml"/><Relationship Id="rId912" Type="http://schemas.openxmlformats.org/officeDocument/2006/relationships/slideLayout" Target="../slideLayouts/slideLayout912.xml"/><Relationship Id="rId41" Type="http://schemas.openxmlformats.org/officeDocument/2006/relationships/slideLayout" Target="../slideLayouts/slideLayout41.xml"/><Relationship Id="rId83" Type="http://schemas.openxmlformats.org/officeDocument/2006/relationships/slideLayout" Target="../slideLayouts/slideLayout83.xml"/><Relationship Id="rId179" Type="http://schemas.openxmlformats.org/officeDocument/2006/relationships/slideLayout" Target="../slideLayouts/slideLayout179.xml"/><Relationship Id="rId386" Type="http://schemas.openxmlformats.org/officeDocument/2006/relationships/slideLayout" Target="../slideLayouts/slideLayout386.xml"/><Relationship Id="rId551" Type="http://schemas.openxmlformats.org/officeDocument/2006/relationships/slideLayout" Target="../slideLayouts/slideLayout551.xml"/><Relationship Id="rId593" Type="http://schemas.openxmlformats.org/officeDocument/2006/relationships/slideLayout" Target="../slideLayouts/slideLayout593.xml"/><Relationship Id="rId607" Type="http://schemas.openxmlformats.org/officeDocument/2006/relationships/slideLayout" Target="../slideLayouts/slideLayout607.xml"/><Relationship Id="rId649" Type="http://schemas.openxmlformats.org/officeDocument/2006/relationships/slideLayout" Target="../slideLayouts/slideLayout649.xml"/><Relationship Id="rId814" Type="http://schemas.openxmlformats.org/officeDocument/2006/relationships/slideLayout" Target="../slideLayouts/slideLayout814.xml"/><Relationship Id="rId856" Type="http://schemas.openxmlformats.org/officeDocument/2006/relationships/slideLayout" Target="../slideLayouts/slideLayout856.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246" Type="http://schemas.openxmlformats.org/officeDocument/2006/relationships/slideLayout" Target="../slideLayouts/slideLayout246.xml"/><Relationship Id="rId288" Type="http://schemas.openxmlformats.org/officeDocument/2006/relationships/slideLayout" Target="../slideLayouts/slideLayout288.xml"/><Relationship Id="rId411" Type="http://schemas.openxmlformats.org/officeDocument/2006/relationships/slideLayout" Target="../slideLayouts/slideLayout411.xml"/><Relationship Id="rId453" Type="http://schemas.openxmlformats.org/officeDocument/2006/relationships/slideLayout" Target="../slideLayouts/slideLayout453.xml"/><Relationship Id="rId509" Type="http://schemas.openxmlformats.org/officeDocument/2006/relationships/slideLayout" Target="../slideLayouts/slideLayout509.xml"/><Relationship Id="rId660" Type="http://schemas.openxmlformats.org/officeDocument/2006/relationships/slideLayout" Target="../slideLayouts/slideLayout660.xml"/><Relationship Id="rId898" Type="http://schemas.openxmlformats.org/officeDocument/2006/relationships/slideLayout" Target="../slideLayouts/slideLayout898.xml"/><Relationship Id="rId106" Type="http://schemas.openxmlformats.org/officeDocument/2006/relationships/slideLayout" Target="../slideLayouts/slideLayout106.xml"/><Relationship Id="rId313" Type="http://schemas.openxmlformats.org/officeDocument/2006/relationships/slideLayout" Target="../slideLayouts/slideLayout313.xml"/><Relationship Id="rId495" Type="http://schemas.openxmlformats.org/officeDocument/2006/relationships/slideLayout" Target="../slideLayouts/slideLayout495.xml"/><Relationship Id="rId716" Type="http://schemas.openxmlformats.org/officeDocument/2006/relationships/slideLayout" Target="../slideLayouts/slideLayout716.xml"/><Relationship Id="rId758" Type="http://schemas.openxmlformats.org/officeDocument/2006/relationships/slideLayout" Target="../slideLayouts/slideLayout758.xml"/><Relationship Id="rId923" Type="http://schemas.openxmlformats.org/officeDocument/2006/relationships/slideLayout" Target="../slideLayouts/slideLayout923.xml"/><Relationship Id="rId10" Type="http://schemas.openxmlformats.org/officeDocument/2006/relationships/slideLayout" Target="../slideLayouts/slideLayout10.xml"/><Relationship Id="rId52" Type="http://schemas.openxmlformats.org/officeDocument/2006/relationships/slideLayout" Target="../slideLayouts/slideLayout52.xml"/><Relationship Id="rId94" Type="http://schemas.openxmlformats.org/officeDocument/2006/relationships/slideLayout" Target="../slideLayouts/slideLayout94.xml"/><Relationship Id="rId148" Type="http://schemas.openxmlformats.org/officeDocument/2006/relationships/slideLayout" Target="../slideLayouts/slideLayout148.xml"/><Relationship Id="rId355" Type="http://schemas.openxmlformats.org/officeDocument/2006/relationships/slideLayout" Target="../slideLayouts/slideLayout355.xml"/><Relationship Id="rId397" Type="http://schemas.openxmlformats.org/officeDocument/2006/relationships/slideLayout" Target="../slideLayouts/slideLayout397.xml"/><Relationship Id="rId520" Type="http://schemas.openxmlformats.org/officeDocument/2006/relationships/slideLayout" Target="../slideLayouts/slideLayout520.xml"/><Relationship Id="rId562" Type="http://schemas.openxmlformats.org/officeDocument/2006/relationships/slideLayout" Target="../slideLayouts/slideLayout562.xml"/><Relationship Id="rId618" Type="http://schemas.openxmlformats.org/officeDocument/2006/relationships/slideLayout" Target="../slideLayouts/slideLayout618.xml"/><Relationship Id="rId825" Type="http://schemas.openxmlformats.org/officeDocument/2006/relationships/slideLayout" Target="../slideLayouts/slideLayout825.xml"/><Relationship Id="rId215" Type="http://schemas.openxmlformats.org/officeDocument/2006/relationships/slideLayout" Target="../slideLayouts/slideLayout215.xml"/><Relationship Id="rId257" Type="http://schemas.openxmlformats.org/officeDocument/2006/relationships/slideLayout" Target="../slideLayouts/slideLayout257.xml"/><Relationship Id="rId422" Type="http://schemas.openxmlformats.org/officeDocument/2006/relationships/slideLayout" Target="../slideLayouts/slideLayout422.xml"/><Relationship Id="rId464" Type="http://schemas.openxmlformats.org/officeDocument/2006/relationships/slideLayout" Target="../slideLayouts/slideLayout464.xml"/><Relationship Id="rId867" Type="http://schemas.openxmlformats.org/officeDocument/2006/relationships/slideLayout" Target="../slideLayouts/slideLayout867.xml"/><Relationship Id="rId299" Type="http://schemas.openxmlformats.org/officeDocument/2006/relationships/slideLayout" Target="../slideLayouts/slideLayout299.xml"/><Relationship Id="rId727" Type="http://schemas.openxmlformats.org/officeDocument/2006/relationships/slideLayout" Target="../slideLayouts/slideLayout727.xml"/><Relationship Id="rId63" Type="http://schemas.openxmlformats.org/officeDocument/2006/relationships/slideLayout" Target="../slideLayouts/slideLayout63.xml"/><Relationship Id="rId159" Type="http://schemas.openxmlformats.org/officeDocument/2006/relationships/slideLayout" Target="../slideLayouts/slideLayout159.xml"/><Relationship Id="rId366" Type="http://schemas.openxmlformats.org/officeDocument/2006/relationships/slideLayout" Target="../slideLayouts/slideLayout366.xml"/><Relationship Id="rId573" Type="http://schemas.openxmlformats.org/officeDocument/2006/relationships/slideLayout" Target="../slideLayouts/slideLayout573.xml"/><Relationship Id="rId780" Type="http://schemas.openxmlformats.org/officeDocument/2006/relationships/slideLayout" Target="../slideLayouts/slideLayout780.xml"/><Relationship Id="rId226" Type="http://schemas.openxmlformats.org/officeDocument/2006/relationships/slideLayout" Target="../slideLayouts/slideLayout226.xml"/><Relationship Id="rId433" Type="http://schemas.openxmlformats.org/officeDocument/2006/relationships/slideLayout" Target="../slideLayouts/slideLayout433.xml"/><Relationship Id="rId878" Type="http://schemas.openxmlformats.org/officeDocument/2006/relationships/slideLayout" Target="../slideLayouts/slideLayout878.xml"/><Relationship Id="rId640" Type="http://schemas.openxmlformats.org/officeDocument/2006/relationships/slideLayout" Target="../slideLayouts/slideLayout640.xml"/><Relationship Id="rId738" Type="http://schemas.openxmlformats.org/officeDocument/2006/relationships/slideLayout" Target="../slideLayouts/slideLayout738.xml"/><Relationship Id="rId74" Type="http://schemas.openxmlformats.org/officeDocument/2006/relationships/slideLayout" Target="../slideLayouts/slideLayout74.xml"/><Relationship Id="rId377" Type="http://schemas.openxmlformats.org/officeDocument/2006/relationships/slideLayout" Target="../slideLayouts/slideLayout377.xml"/><Relationship Id="rId500" Type="http://schemas.openxmlformats.org/officeDocument/2006/relationships/slideLayout" Target="../slideLayouts/slideLayout500.xml"/><Relationship Id="rId584" Type="http://schemas.openxmlformats.org/officeDocument/2006/relationships/slideLayout" Target="../slideLayouts/slideLayout584.xml"/><Relationship Id="rId805" Type="http://schemas.openxmlformats.org/officeDocument/2006/relationships/slideLayout" Target="../slideLayouts/slideLayout805.xml"/><Relationship Id="rId5" Type="http://schemas.openxmlformats.org/officeDocument/2006/relationships/slideLayout" Target="../slideLayouts/slideLayout5.xml"/><Relationship Id="rId237" Type="http://schemas.openxmlformats.org/officeDocument/2006/relationships/slideLayout" Target="../slideLayouts/slideLayout237.xml"/><Relationship Id="rId791" Type="http://schemas.openxmlformats.org/officeDocument/2006/relationships/slideLayout" Target="../slideLayouts/slideLayout791.xml"/><Relationship Id="rId889" Type="http://schemas.openxmlformats.org/officeDocument/2006/relationships/slideLayout" Target="../slideLayouts/slideLayout889.xml"/><Relationship Id="rId444" Type="http://schemas.openxmlformats.org/officeDocument/2006/relationships/slideLayout" Target="../slideLayouts/slideLayout444.xml"/><Relationship Id="rId651" Type="http://schemas.openxmlformats.org/officeDocument/2006/relationships/slideLayout" Target="../slideLayouts/slideLayout651.xml"/><Relationship Id="rId749" Type="http://schemas.openxmlformats.org/officeDocument/2006/relationships/slideLayout" Target="../slideLayouts/slideLayout749.xml"/><Relationship Id="rId290" Type="http://schemas.openxmlformats.org/officeDocument/2006/relationships/slideLayout" Target="../slideLayouts/slideLayout290.xml"/><Relationship Id="rId304" Type="http://schemas.openxmlformats.org/officeDocument/2006/relationships/slideLayout" Target="../slideLayouts/slideLayout304.xml"/><Relationship Id="rId388" Type="http://schemas.openxmlformats.org/officeDocument/2006/relationships/slideLayout" Target="../slideLayouts/slideLayout388.xml"/><Relationship Id="rId511" Type="http://schemas.openxmlformats.org/officeDocument/2006/relationships/slideLayout" Target="../slideLayouts/slideLayout511.xml"/><Relationship Id="rId609" Type="http://schemas.openxmlformats.org/officeDocument/2006/relationships/slideLayout" Target="../slideLayouts/slideLayout60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595" Type="http://schemas.openxmlformats.org/officeDocument/2006/relationships/slideLayout" Target="../slideLayouts/slideLayout595.xml"/><Relationship Id="rId816" Type="http://schemas.openxmlformats.org/officeDocument/2006/relationships/slideLayout" Target="../slideLayouts/slideLayout816.xml"/><Relationship Id="rId248" Type="http://schemas.openxmlformats.org/officeDocument/2006/relationships/slideLayout" Target="../slideLayouts/slideLayout248.xml"/><Relationship Id="rId455" Type="http://schemas.openxmlformats.org/officeDocument/2006/relationships/slideLayout" Target="../slideLayouts/slideLayout455.xml"/><Relationship Id="rId662" Type="http://schemas.openxmlformats.org/officeDocument/2006/relationships/slideLayout" Target="../slideLayouts/slideLayout662.xml"/><Relationship Id="rId12" Type="http://schemas.openxmlformats.org/officeDocument/2006/relationships/slideLayout" Target="../slideLayouts/slideLayout12.xml"/><Relationship Id="rId108" Type="http://schemas.openxmlformats.org/officeDocument/2006/relationships/slideLayout" Target="../slideLayouts/slideLayout108.xml"/><Relationship Id="rId315" Type="http://schemas.openxmlformats.org/officeDocument/2006/relationships/slideLayout" Target="../slideLayouts/slideLayout315.xml"/><Relationship Id="rId522" Type="http://schemas.openxmlformats.org/officeDocument/2006/relationships/slideLayout" Target="../slideLayouts/slideLayout522.xml"/><Relationship Id="rId96" Type="http://schemas.openxmlformats.org/officeDocument/2006/relationships/slideLayout" Target="../slideLayouts/slideLayout96.xml"/><Relationship Id="rId161" Type="http://schemas.openxmlformats.org/officeDocument/2006/relationships/slideLayout" Target="../slideLayouts/slideLayout161.xml"/><Relationship Id="rId399" Type="http://schemas.openxmlformats.org/officeDocument/2006/relationships/slideLayout" Target="../slideLayouts/slideLayout399.xml"/><Relationship Id="rId827" Type="http://schemas.openxmlformats.org/officeDocument/2006/relationships/slideLayout" Target="../slideLayouts/slideLayout827.xml"/><Relationship Id="rId259" Type="http://schemas.openxmlformats.org/officeDocument/2006/relationships/slideLayout" Target="../slideLayouts/slideLayout259.xml"/><Relationship Id="rId466" Type="http://schemas.openxmlformats.org/officeDocument/2006/relationships/slideLayout" Target="../slideLayouts/slideLayout466.xml"/><Relationship Id="rId673" Type="http://schemas.openxmlformats.org/officeDocument/2006/relationships/slideLayout" Target="../slideLayouts/slideLayout673.xml"/><Relationship Id="rId880" Type="http://schemas.openxmlformats.org/officeDocument/2006/relationships/slideLayout" Target="../slideLayouts/slideLayout880.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326" Type="http://schemas.openxmlformats.org/officeDocument/2006/relationships/slideLayout" Target="../slideLayouts/slideLayout326.xml"/><Relationship Id="rId533" Type="http://schemas.openxmlformats.org/officeDocument/2006/relationships/slideLayout" Target="../slideLayouts/slideLayout533.xml"/><Relationship Id="rId740" Type="http://schemas.openxmlformats.org/officeDocument/2006/relationships/slideLayout" Target="../slideLayouts/slideLayout740.xml"/><Relationship Id="rId838" Type="http://schemas.openxmlformats.org/officeDocument/2006/relationships/slideLayout" Target="../slideLayouts/slideLayout838.xml"/><Relationship Id="rId172" Type="http://schemas.openxmlformats.org/officeDocument/2006/relationships/slideLayout" Target="../slideLayouts/slideLayout172.xml"/><Relationship Id="rId477" Type="http://schemas.openxmlformats.org/officeDocument/2006/relationships/slideLayout" Target="../slideLayouts/slideLayout477.xml"/><Relationship Id="rId600" Type="http://schemas.openxmlformats.org/officeDocument/2006/relationships/slideLayout" Target="../slideLayouts/slideLayout600.xml"/><Relationship Id="rId684" Type="http://schemas.openxmlformats.org/officeDocument/2006/relationships/slideLayout" Target="../slideLayouts/slideLayout684.xml"/><Relationship Id="rId337" Type="http://schemas.openxmlformats.org/officeDocument/2006/relationships/slideLayout" Target="../slideLayouts/slideLayout337.xml"/><Relationship Id="rId891" Type="http://schemas.openxmlformats.org/officeDocument/2006/relationships/slideLayout" Target="../slideLayouts/slideLayout891.xml"/><Relationship Id="rId905" Type="http://schemas.openxmlformats.org/officeDocument/2006/relationships/slideLayout" Target="../slideLayouts/slideLayout905.xml"/><Relationship Id="rId34" Type="http://schemas.openxmlformats.org/officeDocument/2006/relationships/slideLayout" Target="../slideLayouts/slideLayout34.xml"/><Relationship Id="rId544" Type="http://schemas.openxmlformats.org/officeDocument/2006/relationships/slideLayout" Target="../slideLayouts/slideLayout544.xml"/><Relationship Id="rId751" Type="http://schemas.openxmlformats.org/officeDocument/2006/relationships/slideLayout" Target="../slideLayouts/slideLayout751.xml"/><Relationship Id="rId849" Type="http://schemas.openxmlformats.org/officeDocument/2006/relationships/slideLayout" Target="../slideLayouts/slideLayout849.xml"/><Relationship Id="rId183" Type="http://schemas.openxmlformats.org/officeDocument/2006/relationships/slideLayout" Target="../slideLayouts/slideLayout183.xml"/><Relationship Id="rId390" Type="http://schemas.openxmlformats.org/officeDocument/2006/relationships/slideLayout" Target="../slideLayouts/slideLayout390.xml"/><Relationship Id="rId404" Type="http://schemas.openxmlformats.org/officeDocument/2006/relationships/slideLayout" Target="../slideLayouts/slideLayout404.xml"/><Relationship Id="rId611" Type="http://schemas.openxmlformats.org/officeDocument/2006/relationships/slideLayout" Target="../slideLayouts/slideLayout611.xml"/><Relationship Id="rId250" Type="http://schemas.openxmlformats.org/officeDocument/2006/relationships/slideLayout" Target="../slideLayouts/slideLayout250.xml"/><Relationship Id="rId488" Type="http://schemas.openxmlformats.org/officeDocument/2006/relationships/slideLayout" Target="../slideLayouts/slideLayout488.xml"/><Relationship Id="rId695" Type="http://schemas.openxmlformats.org/officeDocument/2006/relationships/slideLayout" Target="../slideLayouts/slideLayout695.xml"/><Relationship Id="rId709" Type="http://schemas.openxmlformats.org/officeDocument/2006/relationships/slideLayout" Target="../slideLayouts/slideLayout709.xml"/><Relationship Id="rId916" Type="http://schemas.openxmlformats.org/officeDocument/2006/relationships/slideLayout" Target="../slideLayouts/slideLayout916.xml"/><Relationship Id="rId45" Type="http://schemas.openxmlformats.org/officeDocument/2006/relationships/slideLayout" Target="../slideLayouts/slideLayout45.xml"/><Relationship Id="rId110" Type="http://schemas.openxmlformats.org/officeDocument/2006/relationships/slideLayout" Target="../slideLayouts/slideLayout110.xml"/><Relationship Id="rId348" Type="http://schemas.openxmlformats.org/officeDocument/2006/relationships/slideLayout" Target="../slideLayouts/slideLayout348.xml"/><Relationship Id="rId555" Type="http://schemas.openxmlformats.org/officeDocument/2006/relationships/slideLayout" Target="../slideLayouts/slideLayout555.xml"/><Relationship Id="rId762" Type="http://schemas.openxmlformats.org/officeDocument/2006/relationships/slideLayout" Target="../slideLayouts/slideLayout762.xml"/><Relationship Id="rId194" Type="http://schemas.openxmlformats.org/officeDocument/2006/relationships/slideLayout" Target="../slideLayouts/slideLayout194.xml"/><Relationship Id="rId208" Type="http://schemas.openxmlformats.org/officeDocument/2006/relationships/slideLayout" Target="../slideLayouts/slideLayout208.xml"/><Relationship Id="rId415" Type="http://schemas.openxmlformats.org/officeDocument/2006/relationships/slideLayout" Target="../slideLayouts/slideLayout415.xml"/><Relationship Id="rId622" Type="http://schemas.openxmlformats.org/officeDocument/2006/relationships/slideLayout" Target="../slideLayouts/slideLayout622.xml"/><Relationship Id="rId261" Type="http://schemas.openxmlformats.org/officeDocument/2006/relationships/slideLayout" Target="../slideLayouts/slideLayout261.xml"/><Relationship Id="rId499" Type="http://schemas.openxmlformats.org/officeDocument/2006/relationships/slideLayout" Target="../slideLayouts/slideLayout499.xml"/><Relationship Id="rId927" Type="http://schemas.openxmlformats.org/officeDocument/2006/relationships/slideLayout" Target="../slideLayouts/slideLayout927.xml"/><Relationship Id="rId56" Type="http://schemas.openxmlformats.org/officeDocument/2006/relationships/slideLayout" Target="../slideLayouts/slideLayout56.xml"/><Relationship Id="rId359" Type="http://schemas.openxmlformats.org/officeDocument/2006/relationships/slideLayout" Target="../slideLayouts/slideLayout359.xml"/><Relationship Id="rId566" Type="http://schemas.openxmlformats.org/officeDocument/2006/relationships/slideLayout" Target="../slideLayouts/slideLayout566.xml"/><Relationship Id="rId773" Type="http://schemas.openxmlformats.org/officeDocument/2006/relationships/slideLayout" Target="../slideLayouts/slideLayout773.xml"/><Relationship Id="rId121" Type="http://schemas.openxmlformats.org/officeDocument/2006/relationships/slideLayout" Target="../slideLayouts/slideLayout121.xml"/><Relationship Id="rId219" Type="http://schemas.openxmlformats.org/officeDocument/2006/relationships/slideLayout" Target="../slideLayouts/slideLayout219.xml"/><Relationship Id="rId426" Type="http://schemas.openxmlformats.org/officeDocument/2006/relationships/slideLayout" Target="../slideLayouts/slideLayout426.xml"/><Relationship Id="rId633" Type="http://schemas.openxmlformats.org/officeDocument/2006/relationships/slideLayout" Target="../slideLayouts/slideLayout633.xml"/><Relationship Id="rId840" Type="http://schemas.openxmlformats.org/officeDocument/2006/relationships/slideLayout" Target="../slideLayouts/slideLayout840.xml"/><Relationship Id="rId67" Type="http://schemas.openxmlformats.org/officeDocument/2006/relationships/slideLayout" Target="../slideLayouts/slideLayout67.xml"/><Relationship Id="rId272" Type="http://schemas.openxmlformats.org/officeDocument/2006/relationships/slideLayout" Target="../slideLayouts/slideLayout272.xml"/><Relationship Id="rId577" Type="http://schemas.openxmlformats.org/officeDocument/2006/relationships/slideLayout" Target="../slideLayouts/slideLayout577.xml"/><Relationship Id="rId700" Type="http://schemas.openxmlformats.org/officeDocument/2006/relationships/slideLayout" Target="../slideLayouts/slideLayout700.xml"/><Relationship Id="rId132" Type="http://schemas.openxmlformats.org/officeDocument/2006/relationships/slideLayout" Target="../slideLayouts/slideLayout132.xml"/><Relationship Id="rId784" Type="http://schemas.openxmlformats.org/officeDocument/2006/relationships/slideLayout" Target="../slideLayouts/slideLayout78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749" rtl="0" eaLnBrk="1" fontAlgn="auto" latinLnBrk="0" hangingPunct="1">
              <a:lnSpc>
                <a:spcPct val="100000"/>
              </a:lnSpc>
              <a:spcBef>
                <a:spcPts val="0"/>
              </a:spcBef>
              <a:spcAft>
                <a:spcPts val="0"/>
              </a:spcAft>
              <a:buClrTx/>
              <a:buSzTx/>
              <a:buFontTx/>
              <a:buNone/>
              <a:tabLst/>
              <a:defRPr/>
            </a:pPr>
            <a:fld id="{06998ECE-B261-B546-ADB5-847F077ADB57}" type="datetimeFigureOut">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l" defTabSz="685749" rtl="0" eaLnBrk="1" fontAlgn="auto" latinLnBrk="0" hangingPunct="1">
                <a:lnSpc>
                  <a:spcPct val="100000"/>
                </a:lnSpc>
                <a:spcBef>
                  <a:spcPts val="0"/>
                </a:spcBef>
                <a:spcAft>
                  <a:spcPts val="0"/>
                </a:spcAft>
                <a:buClrTx/>
                <a:buSzTx/>
                <a:buFontTx/>
                <a:buNone/>
                <a:tabLst/>
                <a:defRPr/>
              </a:pPr>
              <a:t>2024/11/8</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749" rtl="0" eaLnBrk="1" fontAlgn="auto" latinLnBrk="0" hangingPunct="1">
              <a:lnSpc>
                <a:spcPct val="100000"/>
              </a:lnSpc>
              <a:spcBef>
                <a:spcPts val="0"/>
              </a:spcBef>
              <a:spcAft>
                <a:spcPts val="0"/>
              </a:spcAft>
              <a:buClrTx/>
              <a:buSzTx/>
              <a:buFontTx/>
              <a:buNone/>
              <a:tabLst/>
              <a:defRPr/>
            </a:pPr>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749" rtl="0" eaLnBrk="1" fontAlgn="auto" latinLnBrk="0" hangingPunct="1">
              <a:lnSpc>
                <a:spcPct val="100000"/>
              </a:lnSpc>
              <a:spcBef>
                <a:spcPts val="0"/>
              </a:spcBef>
              <a:spcAft>
                <a:spcPts val="0"/>
              </a:spcAft>
              <a:buClrTx/>
              <a:buSzTx/>
              <a:buFontTx/>
              <a:buNone/>
              <a:tabLst/>
              <a:defRPr/>
            </a:pPr>
            <a:fld id="{60260237-CACE-7C4F-99B8-61ADDACB9988}" type="slidenum">
              <a:rPr kumimoji="1" lang="zh-CN" altLang="en-US" sz="900" b="0" i="0" u="none" strike="noStrike" kern="1200" cap="none" spc="0" normalizeH="0" baseline="0" noProof="0" smtClean="0">
                <a:ln>
                  <a:noFill/>
                </a:ln>
                <a:solidFill>
                  <a:prstClr val="black">
                    <a:tint val="75000"/>
                  </a:prstClr>
                </a:solidFill>
                <a:effectLst/>
                <a:uLnTx/>
                <a:uFillTx/>
                <a:latin typeface="Calibri" panose="020F0502020204030204"/>
                <a:ea typeface="等线" panose="02010600030101010101" pitchFamily="2" charset="-122"/>
                <a:cs typeface="+mn-cs"/>
              </a:rPr>
              <a:pPr marL="0" marR="0" lvl="0" indent="0" algn="r" defTabSz="685749" rtl="0" eaLnBrk="1" fontAlgn="auto" latinLnBrk="0" hangingPunct="1">
                <a:lnSpc>
                  <a:spcPct val="100000"/>
                </a:lnSpc>
                <a:spcBef>
                  <a:spcPts val="0"/>
                </a:spcBef>
                <a:spcAft>
                  <a:spcPts val="0"/>
                </a:spcAft>
                <a:buClrTx/>
                <a:buSzTx/>
                <a:buFontTx/>
                <a:buNone/>
                <a:tabLst/>
                <a:defRPr/>
              </a:pPr>
              <a:t>‹#›</a:t>
            </a:fld>
            <a:endParaRPr kumimoji="1" lang="zh-CN" altLang="en-US" sz="900" b="0" i="0" u="none" strike="noStrike" kern="1200" cap="none" spc="0" normalizeH="0" baseline="0" noProof="0" dirty="0">
              <a:ln>
                <a:noFill/>
              </a:ln>
              <a:solidFill>
                <a:prstClr val="black">
                  <a:tint val="75000"/>
                </a:prstClr>
              </a:solidFill>
              <a:effectLst/>
              <a:uLnTx/>
              <a:uFillTx/>
              <a:latin typeface="Calibri" panose="020F0502020204030204"/>
              <a:ea typeface="等线" panose="02010600030101010101" pitchFamily="2" charset="-122"/>
              <a:cs typeface="+mn-cs"/>
            </a:endParaRPr>
          </a:p>
        </p:txBody>
      </p:sp>
      <p:pic>
        <p:nvPicPr>
          <p:cNvPr id="7" name="图片 6">
            <a:extLst>
              <a:ext uri="{FF2B5EF4-FFF2-40B4-BE49-F238E27FC236}">
                <a16:creationId xmlns:a16="http://schemas.microsoft.com/office/drawing/2014/main" id="{C7832125-EB51-A5ED-C81B-48682D7FCA26}"/>
              </a:ext>
            </a:extLst>
          </p:cNvPr>
          <p:cNvPicPr>
            <a:picLocks noChangeAspect="1"/>
          </p:cNvPicPr>
          <p:nvPr userDrawn="1"/>
        </p:nvPicPr>
        <p:blipFill>
          <a:blip r:embed="rId933" cstate="print">
            <a:extLst>
              <a:ext uri="{28A0092B-C50C-407E-A947-70E740481C1C}">
                <a14:useLocalDpi xmlns:a14="http://schemas.microsoft.com/office/drawing/2010/main"/>
              </a:ext>
            </a:extLst>
          </a:blip>
          <a:stretch>
            <a:fillRect/>
          </a:stretch>
        </p:blipFill>
        <p:spPr>
          <a:xfrm>
            <a:off x="6863720" y="263690"/>
            <a:ext cx="1801301" cy="275099"/>
          </a:xfrm>
          <a:prstGeom prst="rect">
            <a:avLst/>
          </a:prstGeom>
        </p:spPr>
      </p:pic>
      <p:cxnSp>
        <p:nvCxnSpPr>
          <p:cNvPr id="8" name="直线连接符 6">
            <a:extLst>
              <a:ext uri="{FF2B5EF4-FFF2-40B4-BE49-F238E27FC236}">
                <a16:creationId xmlns:a16="http://schemas.microsoft.com/office/drawing/2014/main" id="{79448297-41E1-3BCD-A093-6648544B2F44}"/>
              </a:ext>
            </a:extLst>
          </p:cNvPr>
          <p:cNvCxnSpPr/>
          <p:nvPr userDrawn="1"/>
        </p:nvCxnSpPr>
        <p:spPr>
          <a:xfrm>
            <a:off x="348918" y="649706"/>
            <a:ext cx="8301790" cy="0"/>
          </a:xfrm>
          <a:prstGeom prst="line">
            <a:avLst/>
          </a:prstGeom>
          <a:ln w="31750">
            <a:solidFill>
              <a:srgbClr val="17384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0503967"/>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4" r:id="rId46"/>
    <p:sldLayoutId id="2147483705" r:id="rId47"/>
    <p:sldLayoutId id="2147483706" r:id="rId48"/>
    <p:sldLayoutId id="2147483707" r:id="rId49"/>
    <p:sldLayoutId id="2147483708" r:id="rId50"/>
    <p:sldLayoutId id="2147483709" r:id="rId51"/>
    <p:sldLayoutId id="2147483710" r:id="rId52"/>
    <p:sldLayoutId id="2147483711" r:id="rId53"/>
    <p:sldLayoutId id="2147483712" r:id="rId54"/>
    <p:sldLayoutId id="2147483713" r:id="rId55"/>
    <p:sldLayoutId id="2147483714" r:id="rId56"/>
    <p:sldLayoutId id="2147483715" r:id="rId57"/>
    <p:sldLayoutId id="2147483716" r:id="rId58"/>
    <p:sldLayoutId id="2147483717" r:id="rId59"/>
    <p:sldLayoutId id="2147483718" r:id="rId60"/>
    <p:sldLayoutId id="2147483719" r:id="rId61"/>
    <p:sldLayoutId id="2147483720" r:id="rId62"/>
    <p:sldLayoutId id="2147483721" r:id="rId63"/>
    <p:sldLayoutId id="2147483722" r:id="rId64"/>
    <p:sldLayoutId id="2147483723" r:id="rId65"/>
    <p:sldLayoutId id="2147483724" r:id="rId66"/>
    <p:sldLayoutId id="2147483725" r:id="rId67"/>
    <p:sldLayoutId id="2147483726" r:id="rId68"/>
    <p:sldLayoutId id="2147483727" r:id="rId69"/>
    <p:sldLayoutId id="2147483728" r:id="rId70"/>
    <p:sldLayoutId id="2147483729" r:id="rId71"/>
    <p:sldLayoutId id="2147483730" r:id="rId72"/>
    <p:sldLayoutId id="2147483731" r:id="rId73"/>
    <p:sldLayoutId id="2147483732" r:id="rId74"/>
    <p:sldLayoutId id="2147483733" r:id="rId75"/>
    <p:sldLayoutId id="2147483734" r:id="rId76"/>
    <p:sldLayoutId id="2147483735" r:id="rId77"/>
    <p:sldLayoutId id="2147483736" r:id="rId78"/>
    <p:sldLayoutId id="2147483737" r:id="rId79"/>
    <p:sldLayoutId id="2147483738" r:id="rId80"/>
    <p:sldLayoutId id="2147483739" r:id="rId81"/>
    <p:sldLayoutId id="2147483740" r:id="rId82"/>
    <p:sldLayoutId id="2147483741" r:id="rId83"/>
    <p:sldLayoutId id="2147483742" r:id="rId84"/>
    <p:sldLayoutId id="2147483743" r:id="rId85"/>
    <p:sldLayoutId id="2147483744" r:id="rId86"/>
    <p:sldLayoutId id="2147483745" r:id="rId87"/>
    <p:sldLayoutId id="2147483746" r:id="rId88"/>
    <p:sldLayoutId id="2147483747" r:id="rId89"/>
    <p:sldLayoutId id="2147483748" r:id="rId90"/>
    <p:sldLayoutId id="2147483749" r:id="rId91"/>
    <p:sldLayoutId id="2147483750" r:id="rId92"/>
    <p:sldLayoutId id="2147483751" r:id="rId93"/>
    <p:sldLayoutId id="2147483752" r:id="rId94"/>
    <p:sldLayoutId id="2147483753" r:id="rId95"/>
    <p:sldLayoutId id="2147483754" r:id="rId96"/>
    <p:sldLayoutId id="2147483755" r:id="rId97"/>
    <p:sldLayoutId id="2147483756" r:id="rId98"/>
    <p:sldLayoutId id="2147483757" r:id="rId99"/>
    <p:sldLayoutId id="2147483758" r:id="rId100"/>
    <p:sldLayoutId id="2147483759" r:id="rId101"/>
    <p:sldLayoutId id="2147483760" r:id="rId102"/>
    <p:sldLayoutId id="2147483761" r:id="rId103"/>
    <p:sldLayoutId id="2147483762" r:id="rId104"/>
    <p:sldLayoutId id="2147483763" r:id="rId105"/>
    <p:sldLayoutId id="2147483764" r:id="rId106"/>
    <p:sldLayoutId id="2147483765" r:id="rId107"/>
    <p:sldLayoutId id="2147483766" r:id="rId108"/>
    <p:sldLayoutId id="2147483767" r:id="rId109"/>
    <p:sldLayoutId id="2147483768" r:id="rId110"/>
    <p:sldLayoutId id="2147483769" r:id="rId111"/>
    <p:sldLayoutId id="2147483770" r:id="rId112"/>
    <p:sldLayoutId id="2147483771" r:id="rId113"/>
    <p:sldLayoutId id="2147483772" r:id="rId114"/>
    <p:sldLayoutId id="2147483773" r:id="rId115"/>
    <p:sldLayoutId id="2147483774" r:id="rId116"/>
    <p:sldLayoutId id="2147483775" r:id="rId117"/>
    <p:sldLayoutId id="2147483776" r:id="rId118"/>
    <p:sldLayoutId id="2147483777" r:id="rId119"/>
    <p:sldLayoutId id="2147483778" r:id="rId120"/>
    <p:sldLayoutId id="2147483779" r:id="rId121"/>
    <p:sldLayoutId id="2147483780" r:id="rId122"/>
    <p:sldLayoutId id="2147483781" r:id="rId123"/>
    <p:sldLayoutId id="2147483782" r:id="rId124"/>
    <p:sldLayoutId id="2147483783" r:id="rId125"/>
    <p:sldLayoutId id="2147483784" r:id="rId126"/>
    <p:sldLayoutId id="2147483785" r:id="rId127"/>
    <p:sldLayoutId id="2147483786" r:id="rId128"/>
    <p:sldLayoutId id="2147483787" r:id="rId129"/>
    <p:sldLayoutId id="2147483788" r:id="rId130"/>
    <p:sldLayoutId id="2147483789" r:id="rId131"/>
    <p:sldLayoutId id="2147483790" r:id="rId132"/>
    <p:sldLayoutId id="2147483791" r:id="rId133"/>
    <p:sldLayoutId id="2147483792" r:id="rId134"/>
    <p:sldLayoutId id="2147483793" r:id="rId135"/>
    <p:sldLayoutId id="2147483794" r:id="rId136"/>
    <p:sldLayoutId id="2147483795" r:id="rId137"/>
    <p:sldLayoutId id="2147483796" r:id="rId138"/>
    <p:sldLayoutId id="2147483797" r:id="rId139"/>
    <p:sldLayoutId id="2147483798" r:id="rId140"/>
    <p:sldLayoutId id="2147483799" r:id="rId141"/>
    <p:sldLayoutId id="2147483800" r:id="rId142"/>
    <p:sldLayoutId id="2147483801" r:id="rId143"/>
    <p:sldLayoutId id="2147483802" r:id="rId144"/>
    <p:sldLayoutId id="2147483803" r:id="rId145"/>
    <p:sldLayoutId id="2147483804" r:id="rId146"/>
    <p:sldLayoutId id="2147483805" r:id="rId147"/>
    <p:sldLayoutId id="2147483806" r:id="rId148"/>
    <p:sldLayoutId id="2147483807" r:id="rId149"/>
    <p:sldLayoutId id="2147483808" r:id="rId150"/>
    <p:sldLayoutId id="2147483809" r:id="rId151"/>
    <p:sldLayoutId id="2147483810" r:id="rId152"/>
    <p:sldLayoutId id="2147483811" r:id="rId153"/>
    <p:sldLayoutId id="2147483812" r:id="rId154"/>
    <p:sldLayoutId id="2147483813" r:id="rId155"/>
    <p:sldLayoutId id="2147483814" r:id="rId156"/>
    <p:sldLayoutId id="2147483815" r:id="rId157"/>
    <p:sldLayoutId id="2147483816" r:id="rId158"/>
    <p:sldLayoutId id="2147483817" r:id="rId159"/>
    <p:sldLayoutId id="2147483818" r:id="rId160"/>
    <p:sldLayoutId id="2147483819" r:id="rId161"/>
    <p:sldLayoutId id="2147483820" r:id="rId162"/>
    <p:sldLayoutId id="2147483821" r:id="rId163"/>
    <p:sldLayoutId id="2147483822" r:id="rId164"/>
    <p:sldLayoutId id="2147483823" r:id="rId165"/>
    <p:sldLayoutId id="2147483824" r:id="rId166"/>
    <p:sldLayoutId id="2147483825" r:id="rId167"/>
    <p:sldLayoutId id="2147483826" r:id="rId168"/>
    <p:sldLayoutId id="2147483827" r:id="rId169"/>
    <p:sldLayoutId id="2147483828" r:id="rId170"/>
    <p:sldLayoutId id="2147483829" r:id="rId171"/>
    <p:sldLayoutId id="2147483830" r:id="rId172"/>
    <p:sldLayoutId id="2147483831" r:id="rId173"/>
    <p:sldLayoutId id="2147483832" r:id="rId174"/>
    <p:sldLayoutId id="2147483833" r:id="rId175"/>
    <p:sldLayoutId id="2147483834" r:id="rId176"/>
    <p:sldLayoutId id="2147483835" r:id="rId177"/>
    <p:sldLayoutId id="2147483836" r:id="rId178"/>
    <p:sldLayoutId id="2147483837" r:id="rId179"/>
    <p:sldLayoutId id="2147483838" r:id="rId180"/>
    <p:sldLayoutId id="2147483839" r:id="rId181"/>
    <p:sldLayoutId id="2147483840" r:id="rId182"/>
    <p:sldLayoutId id="2147483841" r:id="rId183"/>
    <p:sldLayoutId id="2147483842" r:id="rId184"/>
    <p:sldLayoutId id="2147483843" r:id="rId185"/>
    <p:sldLayoutId id="2147483844" r:id="rId186"/>
    <p:sldLayoutId id="2147483845" r:id="rId187"/>
    <p:sldLayoutId id="2147483846" r:id="rId188"/>
    <p:sldLayoutId id="2147483847" r:id="rId189"/>
    <p:sldLayoutId id="2147483848" r:id="rId190"/>
    <p:sldLayoutId id="2147483849" r:id="rId191"/>
    <p:sldLayoutId id="2147483850" r:id="rId192"/>
    <p:sldLayoutId id="2147483851" r:id="rId193"/>
    <p:sldLayoutId id="2147483852" r:id="rId194"/>
    <p:sldLayoutId id="2147483853" r:id="rId195"/>
    <p:sldLayoutId id="2147483854" r:id="rId196"/>
    <p:sldLayoutId id="2147483855" r:id="rId197"/>
    <p:sldLayoutId id="2147483856" r:id="rId198"/>
    <p:sldLayoutId id="2147483857" r:id="rId199"/>
    <p:sldLayoutId id="2147483858" r:id="rId200"/>
    <p:sldLayoutId id="2147483859" r:id="rId201"/>
    <p:sldLayoutId id="2147483860" r:id="rId202"/>
    <p:sldLayoutId id="2147483861" r:id="rId203"/>
    <p:sldLayoutId id="2147483862" r:id="rId204"/>
    <p:sldLayoutId id="2147483863" r:id="rId205"/>
    <p:sldLayoutId id="2147483864" r:id="rId206"/>
    <p:sldLayoutId id="2147483865" r:id="rId207"/>
    <p:sldLayoutId id="2147483866" r:id="rId208"/>
    <p:sldLayoutId id="2147483867" r:id="rId209"/>
    <p:sldLayoutId id="2147483868" r:id="rId210"/>
    <p:sldLayoutId id="2147483869" r:id="rId211"/>
    <p:sldLayoutId id="2147483870" r:id="rId212"/>
    <p:sldLayoutId id="2147483871" r:id="rId213"/>
    <p:sldLayoutId id="2147483872" r:id="rId214"/>
    <p:sldLayoutId id="2147483873" r:id="rId215"/>
    <p:sldLayoutId id="2147483874" r:id="rId216"/>
    <p:sldLayoutId id="2147483875" r:id="rId217"/>
    <p:sldLayoutId id="2147483876" r:id="rId218"/>
    <p:sldLayoutId id="2147483877" r:id="rId219"/>
    <p:sldLayoutId id="2147483878" r:id="rId220"/>
    <p:sldLayoutId id="2147483879" r:id="rId221"/>
    <p:sldLayoutId id="2147483880" r:id="rId222"/>
    <p:sldLayoutId id="2147483881" r:id="rId223"/>
    <p:sldLayoutId id="2147483882" r:id="rId224"/>
    <p:sldLayoutId id="2147483883" r:id="rId225"/>
    <p:sldLayoutId id="2147483884" r:id="rId226"/>
    <p:sldLayoutId id="2147483885" r:id="rId227"/>
    <p:sldLayoutId id="2147483886" r:id="rId228"/>
    <p:sldLayoutId id="2147483887" r:id="rId229"/>
    <p:sldLayoutId id="2147483888" r:id="rId230"/>
    <p:sldLayoutId id="2147483889" r:id="rId231"/>
    <p:sldLayoutId id="2147483890" r:id="rId232"/>
    <p:sldLayoutId id="2147483891" r:id="rId233"/>
    <p:sldLayoutId id="2147483892" r:id="rId234"/>
    <p:sldLayoutId id="2147483893" r:id="rId235"/>
    <p:sldLayoutId id="2147483894" r:id="rId236"/>
    <p:sldLayoutId id="2147483895" r:id="rId237"/>
    <p:sldLayoutId id="2147483896" r:id="rId238"/>
    <p:sldLayoutId id="2147483897" r:id="rId239"/>
    <p:sldLayoutId id="2147483898" r:id="rId240"/>
    <p:sldLayoutId id="2147483899" r:id="rId241"/>
    <p:sldLayoutId id="2147483900" r:id="rId242"/>
    <p:sldLayoutId id="2147483901" r:id="rId243"/>
    <p:sldLayoutId id="2147483902" r:id="rId244"/>
    <p:sldLayoutId id="2147483903" r:id="rId245"/>
    <p:sldLayoutId id="2147483904" r:id="rId246"/>
    <p:sldLayoutId id="2147483905" r:id="rId247"/>
    <p:sldLayoutId id="2147483906" r:id="rId248"/>
    <p:sldLayoutId id="2147483907" r:id="rId249"/>
    <p:sldLayoutId id="2147483908" r:id="rId250"/>
    <p:sldLayoutId id="2147483909" r:id="rId251"/>
    <p:sldLayoutId id="2147483910" r:id="rId252"/>
    <p:sldLayoutId id="2147483911" r:id="rId253"/>
    <p:sldLayoutId id="2147483912" r:id="rId254"/>
    <p:sldLayoutId id="2147483913" r:id="rId255"/>
    <p:sldLayoutId id="2147483914" r:id="rId256"/>
    <p:sldLayoutId id="2147483915" r:id="rId257"/>
    <p:sldLayoutId id="2147483916" r:id="rId258"/>
    <p:sldLayoutId id="2147483917" r:id="rId259"/>
    <p:sldLayoutId id="2147483918" r:id="rId260"/>
    <p:sldLayoutId id="2147483919" r:id="rId261"/>
    <p:sldLayoutId id="2147483920" r:id="rId262"/>
    <p:sldLayoutId id="2147483921" r:id="rId263"/>
    <p:sldLayoutId id="2147483922" r:id="rId264"/>
    <p:sldLayoutId id="2147483923" r:id="rId265"/>
    <p:sldLayoutId id="2147483924" r:id="rId266"/>
    <p:sldLayoutId id="2147483925" r:id="rId267"/>
    <p:sldLayoutId id="2147483926" r:id="rId268"/>
    <p:sldLayoutId id="2147483927" r:id="rId269"/>
    <p:sldLayoutId id="2147483928" r:id="rId270"/>
    <p:sldLayoutId id="2147483929" r:id="rId271"/>
    <p:sldLayoutId id="2147483930" r:id="rId272"/>
    <p:sldLayoutId id="2147483931" r:id="rId273"/>
    <p:sldLayoutId id="2147483932" r:id="rId274"/>
    <p:sldLayoutId id="2147483933" r:id="rId275"/>
    <p:sldLayoutId id="2147483934" r:id="rId276"/>
    <p:sldLayoutId id="2147483935" r:id="rId277"/>
    <p:sldLayoutId id="2147483936" r:id="rId278"/>
    <p:sldLayoutId id="2147483937" r:id="rId279"/>
    <p:sldLayoutId id="2147483938" r:id="rId280"/>
    <p:sldLayoutId id="2147483939" r:id="rId281"/>
    <p:sldLayoutId id="2147483940" r:id="rId282"/>
    <p:sldLayoutId id="2147483941" r:id="rId283"/>
    <p:sldLayoutId id="2147483942" r:id="rId284"/>
    <p:sldLayoutId id="2147483943" r:id="rId285"/>
    <p:sldLayoutId id="2147483944" r:id="rId286"/>
    <p:sldLayoutId id="2147483945" r:id="rId287"/>
    <p:sldLayoutId id="2147483946" r:id="rId288"/>
    <p:sldLayoutId id="2147483947" r:id="rId289"/>
    <p:sldLayoutId id="2147483948" r:id="rId290"/>
    <p:sldLayoutId id="2147483949" r:id="rId291"/>
    <p:sldLayoutId id="2147483950" r:id="rId292"/>
    <p:sldLayoutId id="2147483951" r:id="rId293"/>
    <p:sldLayoutId id="2147483952" r:id="rId294"/>
    <p:sldLayoutId id="2147483953" r:id="rId295"/>
    <p:sldLayoutId id="2147483954" r:id="rId296"/>
    <p:sldLayoutId id="2147483955" r:id="rId297"/>
    <p:sldLayoutId id="2147483956" r:id="rId298"/>
    <p:sldLayoutId id="2147483957" r:id="rId299"/>
    <p:sldLayoutId id="2147483958" r:id="rId300"/>
    <p:sldLayoutId id="2147483959" r:id="rId301"/>
    <p:sldLayoutId id="2147483960" r:id="rId302"/>
    <p:sldLayoutId id="2147483961" r:id="rId303"/>
    <p:sldLayoutId id="2147483962" r:id="rId304"/>
    <p:sldLayoutId id="2147483963" r:id="rId305"/>
    <p:sldLayoutId id="2147483964" r:id="rId306"/>
    <p:sldLayoutId id="2147483965" r:id="rId307"/>
    <p:sldLayoutId id="2147483966" r:id="rId308"/>
    <p:sldLayoutId id="2147483967" r:id="rId309"/>
    <p:sldLayoutId id="2147483968" r:id="rId310"/>
    <p:sldLayoutId id="2147483969" r:id="rId311"/>
    <p:sldLayoutId id="2147483970" r:id="rId312"/>
    <p:sldLayoutId id="2147483971" r:id="rId313"/>
    <p:sldLayoutId id="2147483972" r:id="rId314"/>
    <p:sldLayoutId id="2147483973" r:id="rId315"/>
    <p:sldLayoutId id="2147483974" r:id="rId316"/>
    <p:sldLayoutId id="2147483975" r:id="rId317"/>
    <p:sldLayoutId id="2147483976" r:id="rId318"/>
    <p:sldLayoutId id="2147483977" r:id="rId319"/>
    <p:sldLayoutId id="2147483978" r:id="rId320"/>
    <p:sldLayoutId id="2147483979" r:id="rId321"/>
    <p:sldLayoutId id="2147483980" r:id="rId322"/>
    <p:sldLayoutId id="2147483981" r:id="rId323"/>
    <p:sldLayoutId id="2147483982" r:id="rId324"/>
    <p:sldLayoutId id="2147483983" r:id="rId325"/>
    <p:sldLayoutId id="2147483984" r:id="rId326"/>
    <p:sldLayoutId id="2147483985" r:id="rId327"/>
    <p:sldLayoutId id="2147483986" r:id="rId328"/>
    <p:sldLayoutId id="2147483987" r:id="rId329"/>
    <p:sldLayoutId id="2147483988" r:id="rId330"/>
    <p:sldLayoutId id="2147483989" r:id="rId331"/>
    <p:sldLayoutId id="2147483990" r:id="rId332"/>
    <p:sldLayoutId id="2147483991" r:id="rId333"/>
    <p:sldLayoutId id="2147483992" r:id="rId334"/>
    <p:sldLayoutId id="2147483993" r:id="rId335"/>
    <p:sldLayoutId id="2147483994" r:id="rId336"/>
    <p:sldLayoutId id="2147483995" r:id="rId337"/>
    <p:sldLayoutId id="2147483996" r:id="rId338"/>
    <p:sldLayoutId id="2147483997" r:id="rId339"/>
    <p:sldLayoutId id="2147483998" r:id="rId340"/>
    <p:sldLayoutId id="2147483999" r:id="rId341"/>
    <p:sldLayoutId id="2147484000" r:id="rId342"/>
    <p:sldLayoutId id="2147484001" r:id="rId343"/>
    <p:sldLayoutId id="2147484002" r:id="rId344"/>
    <p:sldLayoutId id="2147484003" r:id="rId345"/>
    <p:sldLayoutId id="2147484004" r:id="rId346"/>
    <p:sldLayoutId id="2147484005" r:id="rId347"/>
    <p:sldLayoutId id="2147484006" r:id="rId348"/>
    <p:sldLayoutId id="2147484007" r:id="rId349"/>
    <p:sldLayoutId id="2147484008" r:id="rId350"/>
    <p:sldLayoutId id="2147484009" r:id="rId351"/>
    <p:sldLayoutId id="2147484010" r:id="rId352"/>
    <p:sldLayoutId id="2147484011" r:id="rId353"/>
    <p:sldLayoutId id="2147484012" r:id="rId354"/>
    <p:sldLayoutId id="2147484013" r:id="rId355"/>
    <p:sldLayoutId id="2147484014" r:id="rId356"/>
    <p:sldLayoutId id="2147484015" r:id="rId357"/>
    <p:sldLayoutId id="2147484016" r:id="rId358"/>
    <p:sldLayoutId id="2147484017" r:id="rId359"/>
    <p:sldLayoutId id="2147484018" r:id="rId360"/>
    <p:sldLayoutId id="2147484019" r:id="rId361"/>
    <p:sldLayoutId id="2147484020" r:id="rId362"/>
    <p:sldLayoutId id="2147484021" r:id="rId363"/>
    <p:sldLayoutId id="2147484022" r:id="rId364"/>
    <p:sldLayoutId id="2147484023" r:id="rId365"/>
    <p:sldLayoutId id="2147484024" r:id="rId366"/>
    <p:sldLayoutId id="2147484025" r:id="rId367"/>
    <p:sldLayoutId id="2147484026" r:id="rId368"/>
    <p:sldLayoutId id="2147484027" r:id="rId369"/>
    <p:sldLayoutId id="2147484028" r:id="rId370"/>
    <p:sldLayoutId id="2147484029" r:id="rId371"/>
    <p:sldLayoutId id="2147484030" r:id="rId372"/>
    <p:sldLayoutId id="2147484031" r:id="rId373"/>
    <p:sldLayoutId id="2147484032" r:id="rId374"/>
    <p:sldLayoutId id="2147484033" r:id="rId375"/>
    <p:sldLayoutId id="2147484034" r:id="rId376"/>
    <p:sldLayoutId id="2147484035" r:id="rId377"/>
    <p:sldLayoutId id="2147484036" r:id="rId378"/>
    <p:sldLayoutId id="2147484037" r:id="rId379"/>
    <p:sldLayoutId id="2147484038" r:id="rId380"/>
    <p:sldLayoutId id="2147484039" r:id="rId381"/>
    <p:sldLayoutId id="2147484040" r:id="rId382"/>
    <p:sldLayoutId id="2147484041" r:id="rId383"/>
    <p:sldLayoutId id="2147484042" r:id="rId384"/>
    <p:sldLayoutId id="2147484043" r:id="rId385"/>
    <p:sldLayoutId id="2147484044" r:id="rId386"/>
    <p:sldLayoutId id="2147484045" r:id="rId387"/>
    <p:sldLayoutId id="2147484046" r:id="rId388"/>
    <p:sldLayoutId id="2147484047" r:id="rId389"/>
    <p:sldLayoutId id="2147484048" r:id="rId390"/>
    <p:sldLayoutId id="2147484049" r:id="rId391"/>
    <p:sldLayoutId id="2147484050" r:id="rId392"/>
    <p:sldLayoutId id="2147484051" r:id="rId393"/>
    <p:sldLayoutId id="2147484052" r:id="rId394"/>
    <p:sldLayoutId id="2147484053" r:id="rId395"/>
    <p:sldLayoutId id="2147484054" r:id="rId396"/>
    <p:sldLayoutId id="2147484055" r:id="rId397"/>
    <p:sldLayoutId id="2147484056" r:id="rId398"/>
    <p:sldLayoutId id="2147484057" r:id="rId399"/>
    <p:sldLayoutId id="2147484058" r:id="rId400"/>
    <p:sldLayoutId id="2147484059" r:id="rId401"/>
    <p:sldLayoutId id="2147484060" r:id="rId402"/>
    <p:sldLayoutId id="2147484061" r:id="rId403"/>
    <p:sldLayoutId id="2147484062" r:id="rId404"/>
    <p:sldLayoutId id="2147484063" r:id="rId405"/>
    <p:sldLayoutId id="2147484064" r:id="rId406"/>
    <p:sldLayoutId id="2147484065" r:id="rId407"/>
    <p:sldLayoutId id="2147484066" r:id="rId408"/>
    <p:sldLayoutId id="2147484067" r:id="rId409"/>
    <p:sldLayoutId id="2147484068" r:id="rId410"/>
    <p:sldLayoutId id="2147484069" r:id="rId411"/>
    <p:sldLayoutId id="2147484070" r:id="rId412"/>
    <p:sldLayoutId id="2147484071" r:id="rId413"/>
    <p:sldLayoutId id="2147484072" r:id="rId414"/>
    <p:sldLayoutId id="2147484073" r:id="rId415"/>
    <p:sldLayoutId id="2147484074" r:id="rId416"/>
    <p:sldLayoutId id="2147484075" r:id="rId417"/>
    <p:sldLayoutId id="2147484076" r:id="rId418"/>
    <p:sldLayoutId id="2147484077" r:id="rId419"/>
    <p:sldLayoutId id="2147484078" r:id="rId420"/>
    <p:sldLayoutId id="2147484079" r:id="rId421"/>
    <p:sldLayoutId id="2147484080" r:id="rId422"/>
    <p:sldLayoutId id="2147484081" r:id="rId423"/>
    <p:sldLayoutId id="2147484082" r:id="rId424"/>
    <p:sldLayoutId id="2147484083" r:id="rId425"/>
    <p:sldLayoutId id="2147484084" r:id="rId426"/>
    <p:sldLayoutId id="2147484085" r:id="rId427"/>
    <p:sldLayoutId id="2147484086" r:id="rId428"/>
    <p:sldLayoutId id="2147484087" r:id="rId429"/>
    <p:sldLayoutId id="2147484088" r:id="rId430"/>
    <p:sldLayoutId id="2147484089" r:id="rId431"/>
    <p:sldLayoutId id="2147484090" r:id="rId432"/>
    <p:sldLayoutId id="2147484091" r:id="rId433"/>
    <p:sldLayoutId id="2147484092" r:id="rId434"/>
    <p:sldLayoutId id="2147484093" r:id="rId435"/>
    <p:sldLayoutId id="2147484094" r:id="rId436"/>
    <p:sldLayoutId id="2147484095" r:id="rId437"/>
    <p:sldLayoutId id="2147484096" r:id="rId438"/>
    <p:sldLayoutId id="2147484097" r:id="rId439"/>
    <p:sldLayoutId id="2147484098" r:id="rId440"/>
    <p:sldLayoutId id="2147484099" r:id="rId441"/>
    <p:sldLayoutId id="2147484100" r:id="rId442"/>
    <p:sldLayoutId id="2147484101" r:id="rId443"/>
    <p:sldLayoutId id="2147484102" r:id="rId444"/>
    <p:sldLayoutId id="2147484103" r:id="rId445"/>
    <p:sldLayoutId id="2147484104" r:id="rId446"/>
    <p:sldLayoutId id="2147484105" r:id="rId447"/>
    <p:sldLayoutId id="2147484106" r:id="rId448"/>
    <p:sldLayoutId id="2147484107" r:id="rId449"/>
    <p:sldLayoutId id="2147484108" r:id="rId450"/>
    <p:sldLayoutId id="2147484109" r:id="rId451"/>
    <p:sldLayoutId id="2147484110" r:id="rId452"/>
    <p:sldLayoutId id="2147484111" r:id="rId453"/>
    <p:sldLayoutId id="2147484112" r:id="rId454"/>
    <p:sldLayoutId id="2147484113" r:id="rId455"/>
    <p:sldLayoutId id="2147484114" r:id="rId456"/>
    <p:sldLayoutId id="2147484115" r:id="rId457"/>
    <p:sldLayoutId id="2147484116" r:id="rId458"/>
    <p:sldLayoutId id="2147484117" r:id="rId459"/>
    <p:sldLayoutId id="2147484118" r:id="rId460"/>
    <p:sldLayoutId id="2147484119" r:id="rId461"/>
    <p:sldLayoutId id="2147484120" r:id="rId462"/>
    <p:sldLayoutId id="2147484121" r:id="rId463"/>
    <p:sldLayoutId id="2147484122" r:id="rId464"/>
    <p:sldLayoutId id="2147484123" r:id="rId465"/>
    <p:sldLayoutId id="2147484124" r:id="rId466"/>
    <p:sldLayoutId id="2147484125" r:id="rId467"/>
    <p:sldLayoutId id="2147484126" r:id="rId468"/>
    <p:sldLayoutId id="2147484127" r:id="rId469"/>
    <p:sldLayoutId id="2147484128" r:id="rId470"/>
    <p:sldLayoutId id="2147484129" r:id="rId471"/>
    <p:sldLayoutId id="2147484130" r:id="rId472"/>
    <p:sldLayoutId id="2147484131" r:id="rId473"/>
    <p:sldLayoutId id="2147484132" r:id="rId474"/>
    <p:sldLayoutId id="2147484133" r:id="rId475"/>
    <p:sldLayoutId id="2147484134" r:id="rId476"/>
    <p:sldLayoutId id="2147484135" r:id="rId477"/>
    <p:sldLayoutId id="2147484136" r:id="rId478"/>
    <p:sldLayoutId id="2147484137" r:id="rId479"/>
    <p:sldLayoutId id="2147484138" r:id="rId480"/>
    <p:sldLayoutId id="2147484139" r:id="rId481"/>
    <p:sldLayoutId id="2147484140" r:id="rId482"/>
    <p:sldLayoutId id="2147484141" r:id="rId483"/>
    <p:sldLayoutId id="2147484142" r:id="rId484"/>
    <p:sldLayoutId id="2147484143" r:id="rId485"/>
    <p:sldLayoutId id="2147484144" r:id="rId486"/>
    <p:sldLayoutId id="2147484145" r:id="rId487"/>
    <p:sldLayoutId id="2147484146" r:id="rId488"/>
    <p:sldLayoutId id="2147484147" r:id="rId489"/>
    <p:sldLayoutId id="2147484148" r:id="rId490"/>
    <p:sldLayoutId id="2147484149" r:id="rId491"/>
    <p:sldLayoutId id="2147484150" r:id="rId492"/>
    <p:sldLayoutId id="2147484151" r:id="rId493"/>
    <p:sldLayoutId id="2147484152" r:id="rId494"/>
    <p:sldLayoutId id="2147484153" r:id="rId495"/>
    <p:sldLayoutId id="2147484154" r:id="rId496"/>
    <p:sldLayoutId id="2147484155" r:id="rId497"/>
    <p:sldLayoutId id="2147484156" r:id="rId498"/>
    <p:sldLayoutId id="2147484157" r:id="rId499"/>
    <p:sldLayoutId id="2147484158" r:id="rId500"/>
    <p:sldLayoutId id="2147484159" r:id="rId501"/>
    <p:sldLayoutId id="2147484160" r:id="rId502"/>
    <p:sldLayoutId id="2147484161" r:id="rId503"/>
    <p:sldLayoutId id="2147484162" r:id="rId504"/>
    <p:sldLayoutId id="2147484163" r:id="rId505"/>
    <p:sldLayoutId id="2147484164" r:id="rId506"/>
    <p:sldLayoutId id="2147484165" r:id="rId507"/>
    <p:sldLayoutId id="2147484166" r:id="rId508"/>
    <p:sldLayoutId id="2147484167" r:id="rId509"/>
    <p:sldLayoutId id="2147484168" r:id="rId510"/>
    <p:sldLayoutId id="2147484169" r:id="rId511"/>
    <p:sldLayoutId id="2147484170" r:id="rId512"/>
    <p:sldLayoutId id="2147484171" r:id="rId513"/>
    <p:sldLayoutId id="2147484172" r:id="rId514"/>
    <p:sldLayoutId id="2147484173" r:id="rId515"/>
    <p:sldLayoutId id="2147484174" r:id="rId516"/>
    <p:sldLayoutId id="2147484175" r:id="rId517"/>
    <p:sldLayoutId id="2147484176" r:id="rId518"/>
    <p:sldLayoutId id="2147484177" r:id="rId519"/>
    <p:sldLayoutId id="2147484178" r:id="rId520"/>
    <p:sldLayoutId id="2147484179" r:id="rId521"/>
    <p:sldLayoutId id="2147484180" r:id="rId522"/>
    <p:sldLayoutId id="2147484181" r:id="rId523"/>
    <p:sldLayoutId id="2147484182" r:id="rId524"/>
    <p:sldLayoutId id="2147484183" r:id="rId525"/>
    <p:sldLayoutId id="2147484184" r:id="rId526"/>
    <p:sldLayoutId id="2147484185" r:id="rId527"/>
    <p:sldLayoutId id="2147484186" r:id="rId528"/>
    <p:sldLayoutId id="2147484187" r:id="rId529"/>
    <p:sldLayoutId id="2147484188" r:id="rId530"/>
    <p:sldLayoutId id="2147484189" r:id="rId531"/>
    <p:sldLayoutId id="2147484190" r:id="rId532"/>
    <p:sldLayoutId id="2147484191" r:id="rId533"/>
    <p:sldLayoutId id="2147484192" r:id="rId534"/>
    <p:sldLayoutId id="2147484193" r:id="rId535"/>
    <p:sldLayoutId id="2147484194" r:id="rId536"/>
    <p:sldLayoutId id="2147484195" r:id="rId537"/>
    <p:sldLayoutId id="2147484196" r:id="rId538"/>
    <p:sldLayoutId id="2147484197" r:id="rId539"/>
    <p:sldLayoutId id="2147484198" r:id="rId540"/>
    <p:sldLayoutId id="2147484199" r:id="rId541"/>
    <p:sldLayoutId id="2147484200" r:id="rId542"/>
    <p:sldLayoutId id="2147484201" r:id="rId543"/>
    <p:sldLayoutId id="2147484202" r:id="rId544"/>
    <p:sldLayoutId id="2147484203" r:id="rId545"/>
    <p:sldLayoutId id="2147484204" r:id="rId546"/>
    <p:sldLayoutId id="2147484205" r:id="rId547"/>
    <p:sldLayoutId id="2147484206" r:id="rId548"/>
    <p:sldLayoutId id="2147484207" r:id="rId549"/>
    <p:sldLayoutId id="2147484208" r:id="rId550"/>
    <p:sldLayoutId id="2147484209" r:id="rId551"/>
    <p:sldLayoutId id="2147484210" r:id="rId552"/>
    <p:sldLayoutId id="2147484211" r:id="rId553"/>
    <p:sldLayoutId id="2147484212" r:id="rId554"/>
    <p:sldLayoutId id="2147484213" r:id="rId555"/>
    <p:sldLayoutId id="2147484214" r:id="rId556"/>
    <p:sldLayoutId id="2147484215" r:id="rId557"/>
    <p:sldLayoutId id="2147484216" r:id="rId558"/>
    <p:sldLayoutId id="2147484217" r:id="rId559"/>
    <p:sldLayoutId id="2147484218" r:id="rId560"/>
    <p:sldLayoutId id="2147484219" r:id="rId561"/>
    <p:sldLayoutId id="2147484220" r:id="rId562"/>
    <p:sldLayoutId id="2147484221" r:id="rId563"/>
    <p:sldLayoutId id="2147484222" r:id="rId564"/>
    <p:sldLayoutId id="2147484223" r:id="rId565"/>
    <p:sldLayoutId id="2147484224" r:id="rId566"/>
    <p:sldLayoutId id="2147484225" r:id="rId567"/>
    <p:sldLayoutId id="2147484226" r:id="rId568"/>
    <p:sldLayoutId id="2147484227" r:id="rId569"/>
    <p:sldLayoutId id="2147484228" r:id="rId570"/>
    <p:sldLayoutId id="2147484229" r:id="rId571"/>
    <p:sldLayoutId id="2147484230" r:id="rId572"/>
    <p:sldLayoutId id="2147484231" r:id="rId573"/>
    <p:sldLayoutId id="2147484232" r:id="rId574"/>
    <p:sldLayoutId id="2147484233" r:id="rId575"/>
    <p:sldLayoutId id="2147484234" r:id="rId576"/>
    <p:sldLayoutId id="2147484235" r:id="rId577"/>
    <p:sldLayoutId id="2147484236" r:id="rId578"/>
    <p:sldLayoutId id="2147484237" r:id="rId579"/>
    <p:sldLayoutId id="2147484238" r:id="rId580"/>
    <p:sldLayoutId id="2147484239" r:id="rId581"/>
    <p:sldLayoutId id="2147484240" r:id="rId582"/>
    <p:sldLayoutId id="2147484241" r:id="rId583"/>
    <p:sldLayoutId id="2147484242" r:id="rId584"/>
    <p:sldLayoutId id="2147484243" r:id="rId585"/>
    <p:sldLayoutId id="2147484244" r:id="rId586"/>
    <p:sldLayoutId id="2147484245" r:id="rId587"/>
    <p:sldLayoutId id="2147484246" r:id="rId588"/>
    <p:sldLayoutId id="2147484247" r:id="rId589"/>
    <p:sldLayoutId id="2147484248" r:id="rId590"/>
    <p:sldLayoutId id="2147484249" r:id="rId591"/>
    <p:sldLayoutId id="2147484250" r:id="rId592"/>
    <p:sldLayoutId id="2147484251" r:id="rId593"/>
    <p:sldLayoutId id="2147484252" r:id="rId594"/>
    <p:sldLayoutId id="2147484253" r:id="rId595"/>
    <p:sldLayoutId id="2147484254" r:id="rId596"/>
    <p:sldLayoutId id="2147484255" r:id="rId597"/>
    <p:sldLayoutId id="2147484256" r:id="rId598"/>
    <p:sldLayoutId id="2147484257" r:id="rId599"/>
    <p:sldLayoutId id="2147484258" r:id="rId600"/>
    <p:sldLayoutId id="2147484259" r:id="rId601"/>
    <p:sldLayoutId id="2147484260" r:id="rId602"/>
    <p:sldLayoutId id="2147484261" r:id="rId603"/>
    <p:sldLayoutId id="2147484262" r:id="rId604"/>
    <p:sldLayoutId id="2147484263" r:id="rId605"/>
    <p:sldLayoutId id="2147484264" r:id="rId606"/>
    <p:sldLayoutId id="2147484265" r:id="rId607"/>
    <p:sldLayoutId id="2147484266" r:id="rId608"/>
    <p:sldLayoutId id="2147484267" r:id="rId609"/>
    <p:sldLayoutId id="2147484268" r:id="rId610"/>
    <p:sldLayoutId id="2147484269" r:id="rId611"/>
    <p:sldLayoutId id="2147484270" r:id="rId612"/>
    <p:sldLayoutId id="2147484271" r:id="rId613"/>
    <p:sldLayoutId id="2147484272" r:id="rId614"/>
    <p:sldLayoutId id="2147484273" r:id="rId615"/>
    <p:sldLayoutId id="2147484274" r:id="rId616"/>
    <p:sldLayoutId id="2147484275" r:id="rId617"/>
    <p:sldLayoutId id="2147484276" r:id="rId618"/>
    <p:sldLayoutId id="2147484277" r:id="rId619"/>
    <p:sldLayoutId id="2147484278" r:id="rId620"/>
    <p:sldLayoutId id="2147484279" r:id="rId621"/>
    <p:sldLayoutId id="2147484280" r:id="rId622"/>
    <p:sldLayoutId id="2147484281" r:id="rId623"/>
    <p:sldLayoutId id="2147484282" r:id="rId624"/>
    <p:sldLayoutId id="2147484283" r:id="rId625"/>
    <p:sldLayoutId id="2147484284" r:id="rId626"/>
    <p:sldLayoutId id="2147484285" r:id="rId627"/>
    <p:sldLayoutId id="2147484286" r:id="rId628"/>
    <p:sldLayoutId id="2147484287" r:id="rId629"/>
    <p:sldLayoutId id="2147484288" r:id="rId630"/>
    <p:sldLayoutId id="2147484289" r:id="rId631"/>
    <p:sldLayoutId id="2147484290" r:id="rId632"/>
    <p:sldLayoutId id="2147484291" r:id="rId633"/>
    <p:sldLayoutId id="2147484292" r:id="rId634"/>
    <p:sldLayoutId id="2147484293" r:id="rId635"/>
    <p:sldLayoutId id="2147484294" r:id="rId636"/>
    <p:sldLayoutId id="2147484295" r:id="rId637"/>
    <p:sldLayoutId id="2147484296" r:id="rId638"/>
    <p:sldLayoutId id="2147484297" r:id="rId639"/>
    <p:sldLayoutId id="2147484298" r:id="rId640"/>
    <p:sldLayoutId id="2147484299" r:id="rId641"/>
    <p:sldLayoutId id="2147484300" r:id="rId642"/>
    <p:sldLayoutId id="2147484301" r:id="rId643"/>
    <p:sldLayoutId id="2147484302" r:id="rId644"/>
    <p:sldLayoutId id="2147484303" r:id="rId645"/>
    <p:sldLayoutId id="2147484304" r:id="rId646"/>
    <p:sldLayoutId id="2147484305" r:id="rId647"/>
    <p:sldLayoutId id="2147484306" r:id="rId648"/>
    <p:sldLayoutId id="2147484307" r:id="rId649"/>
    <p:sldLayoutId id="2147484308" r:id="rId650"/>
    <p:sldLayoutId id="2147484309" r:id="rId651"/>
    <p:sldLayoutId id="2147484310" r:id="rId652"/>
    <p:sldLayoutId id="2147484311" r:id="rId653"/>
    <p:sldLayoutId id="2147484312" r:id="rId654"/>
    <p:sldLayoutId id="2147484313" r:id="rId655"/>
    <p:sldLayoutId id="2147484314" r:id="rId656"/>
    <p:sldLayoutId id="2147484315" r:id="rId657"/>
    <p:sldLayoutId id="2147484316" r:id="rId658"/>
    <p:sldLayoutId id="2147484317" r:id="rId659"/>
    <p:sldLayoutId id="2147484318" r:id="rId660"/>
    <p:sldLayoutId id="2147484319" r:id="rId661"/>
    <p:sldLayoutId id="2147484320" r:id="rId662"/>
    <p:sldLayoutId id="2147484321" r:id="rId663"/>
    <p:sldLayoutId id="2147484322" r:id="rId664"/>
    <p:sldLayoutId id="2147484323" r:id="rId665"/>
    <p:sldLayoutId id="2147484324" r:id="rId666"/>
    <p:sldLayoutId id="2147484325" r:id="rId667"/>
    <p:sldLayoutId id="2147484326" r:id="rId668"/>
    <p:sldLayoutId id="2147484327" r:id="rId669"/>
    <p:sldLayoutId id="2147484328" r:id="rId670"/>
    <p:sldLayoutId id="2147484329" r:id="rId671"/>
    <p:sldLayoutId id="2147484330" r:id="rId672"/>
    <p:sldLayoutId id="2147484331" r:id="rId673"/>
    <p:sldLayoutId id="2147484332" r:id="rId674"/>
    <p:sldLayoutId id="2147484333" r:id="rId675"/>
    <p:sldLayoutId id="2147484334" r:id="rId676"/>
    <p:sldLayoutId id="2147484335" r:id="rId677"/>
    <p:sldLayoutId id="2147484336" r:id="rId678"/>
    <p:sldLayoutId id="2147484337" r:id="rId679"/>
    <p:sldLayoutId id="2147484338" r:id="rId680"/>
    <p:sldLayoutId id="2147484339" r:id="rId681"/>
    <p:sldLayoutId id="2147484340" r:id="rId682"/>
    <p:sldLayoutId id="2147484341" r:id="rId683"/>
    <p:sldLayoutId id="2147484342" r:id="rId684"/>
    <p:sldLayoutId id="2147484343" r:id="rId685"/>
    <p:sldLayoutId id="2147484344" r:id="rId686"/>
    <p:sldLayoutId id="2147484345" r:id="rId687"/>
    <p:sldLayoutId id="2147484346" r:id="rId688"/>
    <p:sldLayoutId id="2147484347" r:id="rId689"/>
    <p:sldLayoutId id="2147484348" r:id="rId690"/>
    <p:sldLayoutId id="2147484349" r:id="rId691"/>
    <p:sldLayoutId id="2147484350" r:id="rId692"/>
    <p:sldLayoutId id="2147484351" r:id="rId693"/>
    <p:sldLayoutId id="2147484352" r:id="rId694"/>
    <p:sldLayoutId id="2147484353" r:id="rId695"/>
    <p:sldLayoutId id="2147484354" r:id="rId696"/>
    <p:sldLayoutId id="2147484355" r:id="rId697"/>
    <p:sldLayoutId id="2147484356" r:id="rId698"/>
    <p:sldLayoutId id="2147484357" r:id="rId699"/>
    <p:sldLayoutId id="2147484358" r:id="rId700"/>
    <p:sldLayoutId id="2147484359" r:id="rId701"/>
    <p:sldLayoutId id="2147484360" r:id="rId702"/>
    <p:sldLayoutId id="2147484361" r:id="rId703"/>
    <p:sldLayoutId id="2147484362" r:id="rId704"/>
    <p:sldLayoutId id="2147484363" r:id="rId705"/>
    <p:sldLayoutId id="2147484364" r:id="rId706"/>
    <p:sldLayoutId id="2147484365" r:id="rId707"/>
    <p:sldLayoutId id="2147484366" r:id="rId708"/>
    <p:sldLayoutId id="2147484367" r:id="rId709"/>
    <p:sldLayoutId id="2147484368" r:id="rId710"/>
    <p:sldLayoutId id="2147484369" r:id="rId711"/>
    <p:sldLayoutId id="2147484370" r:id="rId712"/>
    <p:sldLayoutId id="2147484371" r:id="rId713"/>
    <p:sldLayoutId id="2147484372" r:id="rId714"/>
    <p:sldLayoutId id="2147484373" r:id="rId715"/>
    <p:sldLayoutId id="2147484374" r:id="rId716"/>
    <p:sldLayoutId id="2147484375" r:id="rId717"/>
    <p:sldLayoutId id="2147484376" r:id="rId718"/>
    <p:sldLayoutId id="2147484377" r:id="rId719"/>
    <p:sldLayoutId id="2147484378" r:id="rId720"/>
    <p:sldLayoutId id="2147484379" r:id="rId721"/>
    <p:sldLayoutId id="2147484380" r:id="rId722"/>
    <p:sldLayoutId id="2147484381" r:id="rId723"/>
    <p:sldLayoutId id="2147484382" r:id="rId724"/>
    <p:sldLayoutId id="2147484383" r:id="rId725"/>
    <p:sldLayoutId id="2147484384" r:id="rId726"/>
    <p:sldLayoutId id="2147484385" r:id="rId727"/>
    <p:sldLayoutId id="2147484386" r:id="rId728"/>
    <p:sldLayoutId id="2147484387" r:id="rId729"/>
    <p:sldLayoutId id="2147484388" r:id="rId730"/>
    <p:sldLayoutId id="2147484389" r:id="rId731"/>
    <p:sldLayoutId id="2147484390" r:id="rId732"/>
    <p:sldLayoutId id="2147484391" r:id="rId733"/>
    <p:sldLayoutId id="2147484392" r:id="rId734"/>
    <p:sldLayoutId id="2147484393" r:id="rId735"/>
    <p:sldLayoutId id="2147484394" r:id="rId736"/>
    <p:sldLayoutId id="2147484395" r:id="rId737"/>
    <p:sldLayoutId id="2147484396" r:id="rId738"/>
    <p:sldLayoutId id="2147484397" r:id="rId739"/>
    <p:sldLayoutId id="2147484398" r:id="rId740"/>
    <p:sldLayoutId id="2147484399" r:id="rId741"/>
    <p:sldLayoutId id="2147484400" r:id="rId742"/>
    <p:sldLayoutId id="2147484401" r:id="rId743"/>
    <p:sldLayoutId id="2147484402" r:id="rId744"/>
    <p:sldLayoutId id="2147484403" r:id="rId745"/>
    <p:sldLayoutId id="2147484404" r:id="rId746"/>
    <p:sldLayoutId id="2147484405" r:id="rId747"/>
    <p:sldLayoutId id="2147484406" r:id="rId748"/>
    <p:sldLayoutId id="2147484407" r:id="rId749"/>
    <p:sldLayoutId id="2147484408" r:id="rId750"/>
    <p:sldLayoutId id="2147484409" r:id="rId751"/>
    <p:sldLayoutId id="2147484410" r:id="rId752"/>
    <p:sldLayoutId id="2147484411" r:id="rId753"/>
    <p:sldLayoutId id="2147484412" r:id="rId754"/>
    <p:sldLayoutId id="2147484413" r:id="rId755"/>
    <p:sldLayoutId id="2147484414" r:id="rId756"/>
    <p:sldLayoutId id="2147484415" r:id="rId757"/>
    <p:sldLayoutId id="2147484416" r:id="rId758"/>
    <p:sldLayoutId id="2147484417" r:id="rId759"/>
    <p:sldLayoutId id="2147484418" r:id="rId760"/>
    <p:sldLayoutId id="2147484419" r:id="rId761"/>
    <p:sldLayoutId id="2147484420" r:id="rId762"/>
    <p:sldLayoutId id="2147484421" r:id="rId763"/>
    <p:sldLayoutId id="2147484422" r:id="rId764"/>
    <p:sldLayoutId id="2147484423" r:id="rId765"/>
    <p:sldLayoutId id="2147484424" r:id="rId766"/>
    <p:sldLayoutId id="2147484425" r:id="rId767"/>
    <p:sldLayoutId id="2147484426" r:id="rId768"/>
    <p:sldLayoutId id="2147484427" r:id="rId769"/>
    <p:sldLayoutId id="2147484428" r:id="rId770"/>
    <p:sldLayoutId id="2147484429" r:id="rId771"/>
    <p:sldLayoutId id="2147484430" r:id="rId772"/>
    <p:sldLayoutId id="2147484431" r:id="rId773"/>
    <p:sldLayoutId id="2147484432" r:id="rId774"/>
    <p:sldLayoutId id="2147484433" r:id="rId775"/>
    <p:sldLayoutId id="2147484434" r:id="rId776"/>
    <p:sldLayoutId id="2147484435" r:id="rId777"/>
    <p:sldLayoutId id="2147484436" r:id="rId778"/>
    <p:sldLayoutId id="2147484437" r:id="rId779"/>
    <p:sldLayoutId id="2147484438" r:id="rId780"/>
    <p:sldLayoutId id="2147484439" r:id="rId781"/>
    <p:sldLayoutId id="2147484440" r:id="rId782"/>
    <p:sldLayoutId id="2147484441" r:id="rId783"/>
    <p:sldLayoutId id="2147484442" r:id="rId784"/>
    <p:sldLayoutId id="2147484443" r:id="rId785"/>
    <p:sldLayoutId id="2147484444" r:id="rId786"/>
    <p:sldLayoutId id="2147484445" r:id="rId787"/>
    <p:sldLayoutId id="2147484446" r:id="rId788"/>
    <p:sldLayoutId id="2147484447" r:id="rId789"/>
    <p:sldLayoutId id="2147484448" r:id="rId790"/>
    <p:sldLayoutId id="2147484449" r:id="rId791"/>
    <p:sldLayoutId id="2147484450" r:id="rId792"/>
    <p:sldLayoutId id="2147484451" r:id="rId793"/>
    <p:sldLayoutId id="2147484452" r:id="rId794"/>
    <p:sldLayoutId id="2147484453" r:id="rId795"/>
    <p:sldLayoutId id="2147484454" r:id="rId796"/>
    <p:sldLayoutId id="2147484455" r:id="rId797"/>
    <p:sldLayoutId id="2147484456" r:id="rId798"/>
    <p:sldLayoutId id="2147484457" r:id="rId799"/>
    <p:sldLayoutId id="2147484458" r:id="rId800"/>
    <p:sldLayoutId id="2147484459" r:id="rId801"/>
    <p:sldLayoutId id="2147484460" r:id="rId802"/>
    <p:sldLayoutId id="2147484461" r:id="rId803"/>
    <p:sldLayoutId id="2147484462" r:id="rId804"/>
    <p:sldLayoutId id="2147484463" r:id="rId805"/>
    <p:sldLayoutId id="2147484464" r:id="rId806"/>
    <p:sldLayoutId id="2147484465" r:id="rId807"/>
    <p:sldLayoutId id="2147484466" r:id="rId808"/>
    <p:sldLayoutId id="2147484467" r:id="rId809"/>
    <p:sldLayoutId id="2147484468" r:id="rId810"/>
    <p:sldLayoutId id="2147484469" r:id="rId811"/>
    <p:sldLayoutId id="2147484470" r:id="rId812"/>
    <p:sldLayoutId id="2147484471" r:id="rId813"/>
    <p:sldLayoutId id="2147484472" r:id="rId814"/>
    <p:sldLayoutId id="2147484473" r:id="rId815"/>
    <p:sldLayoutId id="2147484474" r:id="rId816"/>
    <p:sldLayoutId id="2147484475" r:id="rId817"/>
    <p:sldLayoutId id="2147484476" r:id="rId818"/>
    <p:sldLayoutId id="2147484477" r:id="rId819"/>
    <p:sldLayoutId id="2147484478" r:id="rId820"/>
    <p:sldLayoutId id="2147484479" r:id="rId821"/>
    <p:sldLayoutId id="2147484480" r:id="rId822"/>
    <p:sldLayoutId id="2147484481" r:id="rId823"/>
    <p:sldLayoutId id="2147484482" r:id="rId824"/>
    <p:sldLayoutId id="2147484483" r:id="rId825"/>
    <p:sldLayoutId id="2147484484" r:id="rId826"/>
    <p:sldLayoutId id="2147484485" r:id="rId827"/>
    <p:sldLayoutId id="2147484486" r:id="rId828"/>
    <p:sldLayoutId id="2147484487" r:id="rId829"/>
    <p:sldLayoutId id="2147484488" r:id="rId830"/>
    <p:sldLayoutId id="2147484489" r:id="rId831"/>
    <p:sldLayoutId id="2147484490" r:id="rId832"/>
    <p:sldLayoutId id="2147484491" r:id="rId833"/>
    <p:sldLayoutId id="2147484492" r:id="rId834"/>
    <p:sldLayoutId id="2147484493" r:id="rId835"/>
    <p:sldLayoutId id="2147484494" r:id="rId836"/>
    <p:sldLayoutId id="2147484495" r:id="rId837"/>
    <p:sldLayoutId id="2147484496" r:id="rId838"/>
    <p:sldLayoutId id="2147484497" r:id="rId839"/>
    <p:sldLayoutId id="2147484498" r:id="rId840"/>
    <p:sldLayoutId id="2147484499" r:id="rId841"/>
    <p:sldLayoutId id="2147484500" r:id="rId842"/>
    <p:sldLayoutId id="2147484501" r:id="rId843"/>
    <p:sldLayoutId id="2147484502" r:id="rId844"/>
    <p:sldLayoutId id="2147484503" r:id="rId845"/>
    <p:sldLayoutId id="2147484504" r:id="rId846"/>
    <p:sldLayoutId id="2147484505" r:id="rId847"/>
    <p:sldLayoutId id="2147484506" r:id="rId848"/>
    <p:sldLayoutId id="2147484507" r:id="rId849"/>
    <p:sldLayoutId id="2147484508" r:id="rId850"/>
    <p:sldLayoutId id="2147484509" r:id="rId851"/>
    <p:sldLayoutId id="2147484510" r:id="rId852"/>
    <p:sldLayoutId id="2147484511" r:id="rId853"/>
    <p:sldLayoutId id="2147484512" r:id="rId854"/>
    <p:sldLayoutId id="2147484513" r:id="rId855"/>
    <p:sldLayoutId id="2147484514" r:id="rId856"/>
    <p:sldLayoutId id="2147484515" r:id="rId857"/>
    <p:sldLayoutId id="2147484516" r:id="rId858"/>
    <p:sldLayoutId id="2147484517" r:id="rId859"/>
    <p:sldLayoutId id="2147484518" r:id="rId860"/>
    <p:sldLayoutId id="2147484519" r:id="rId861"/>
    <p:sldLayoutId id="2147484520" r:id="rId862"/>
    <p:sldLayoutId id="2147484521" r:id="rId863"/>
    <p:sldLayoutId id="2147484522" r:id="rId864"/>
    <p:sldLayoutId id="2147484523" r:id="rId865"/>
    <p:sldLayoutId id="2147484524" r:id="rId866"/>
    <p:sldLayoutId id="2147484525" r:id="rId867"/>
    <p:sldLayoutId id="2147484526" r:id="rId868"/>
    <p:sldLayoutId id="2147484527" r:id="rId869"/>
    <p:sldLayoutId id="2147484528" r:id="rId870"/>
    <p:sldLayoutId id="2147484529" r:id="rId871"/>
    <p:sldLayoutId id="2147484530" r:id="rId872"/>
    <p:sldLayoutId id="2147484531" r:id="rId873"/>
    <p:sldLayoutId id="2147484532" r:id="rId874"/>
    <p:sldLayoutId id="2147484533" r:id="rId875"/>
    <p:sldLayoutId id="2147484534" r:id="rId876"/>
    <p:sldLayoutId id="2147484535" r:id="rId877"/>
    <p:sldLayoutId id="2147484536" r:id="rId878"/>
    <p:sldLayoutId id="2147484537" r:id="rId879"/>
    <p:sldLayoutId id="2147484538" r:id="rId880"/>
    <p:sldLayoutId id="2147484539" r:id="rId881"/>
    <p:sldLayoutId id="2147484540" r:id="rId882"/>
    <p:sldLayoutId id="2147484541" r:id="rId883"/>
    <p:sldLayoutId id="2147484542" r:id="rId884"/>
    <p:sldLayoutId id="2147484543" r:id="rId885"/>
    <p:sldLayoutId id="2147484544" r:id="rId886"/>
    <p:sldLayoutId id="2147484545" r:id="rId887"/>
    <p:sldLayoutId id="2147484546" r:id="rId888"/>
    <p:sldLayoutId id="2147484547" r:id="rId889"/>
    <p:sldLayoutId id="2147484548" r:id="rId890"/>
    <p:sldLayoutId id="2147484549" r:id="rId891"/>
    <p:sldLayoutId id="2147484550" r:id="rId892"/>
    <p:sldLayoutId id="2147484551" r:id="rId893"/>
    <p:sldLayoutId id="2147484552" r:id="rId894"/>
    <p:sldLayoutId id="2147484553" r:id="rId895"/>
    <p:sldLayoutId id="2147484554" r:id="rId896"/>
    <p:sldLayoutId id="2147484555" r:id="rId897"/>
    <p:sldLayoutId id="2147484556" r:id="rId898"/>
    <p:sldLayoutId id="2147484557" r:id="rId899"/>
    <p:sldLayoutId id="2147484558" r:id="rId900"/>
    <p:sldLayoutId id="2147484559" r:id="rId901"/>
    <p:sldLayoutId id="2147484560" r:id="rId902"/>
    <p:sldLayoutId id="2147484561" r:id="rId903"/>
    <p:sldLayoutId id="2147484562" r:id="rId904"/>
    <p:sldLayoutId id="2147484563" r:id="rId905"/>
    <p:sldLayoutId id="2147484564" r:id="rId906"/>
    <p:sldLayoutId id="2147484565" r:id="rId907"/>
    <p:sldLayoutId id="2147484566" r:id="rId908"/>
    <p:sldLayoutId id="2147484567" r:id="rId909"/>
    <p:sldLayoutId id="2147484568" r:id="rId910"/>
    <p:sldLayoutId id="2147484569" r:id="rId911"/>
    <p:sldLayoutId id="2147484570" r:id="rId912"/>
    <p:sldLayoutId id="2147484571" r:id="rId913"/>
    <p:sldLayoutId id="2147484572" r:id="rId914"/>
    <p:sldLayoutId id="2147484573" r:id="rId915"/>
    <p:sldLayoutId id="2147484574" r:id="rId916"/>
    <p:sldLayoutId id="2147484575" r:id="rId917"/>
    <p:sldLayoutId id="2147484576" r:id="rId918"/>
    <p:sldLayoutId id="2147484577" r:id="rId919"/>
    <p:sldLayoutId id="2147484578" r:id="rId920"/>
    <p:sldLayoutId id="2147484579" r:id="rId921"/>
    <p:sldLayoutId id="2147484580" r:id="rId922"/>
    <p:sldLayoutId id="2147484581" r:id="rId923"/>
    <p:sldLayoutId id="2147484582" r:id="rId924"/>
    <p:sldLayoutId id="2147484583" r:id="rId925"/>
    <p:sldLayoutId id="2147483649" r:id="rId926"/>
    <p:sldLayoutId id="2147483650" r:id="rId927"/>
    <p:sldLayoutId id="2147483655" r:id="rId928"/>
    <p:sldLayoutId id="2147483656" r:id="rId929"/>
    <p:sldLayoutId id="2147483652" r:id="rId930"/>
    <p:sldLayoutId id="2147483653" r:id="rId93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59.xml"/><Relationship Id="rId1" Type="http://schemas.openxmlformats.org/officeDocument/2006/relationships/themeOverride" Target="../theme/themeOverride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5.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xml"/><Relationship Id="rId1" Type="http://schemas.openxmlformats.org/officeDocument/2006/relationships/themeOverride" Target="../theme/themeOverride11.xml"/><Relationship Id="rId4"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2.xml"/><Relationship Id="rId1" Type="http://schemas.openxmlformats.org/officeDocument/2006/relationships/themeOverride" Target="../theme/themeOverride14.xml"/><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1.wdp"/><Relationship Id="rId2" Type="http://schemas.openxmlformats.org/officeDocument/2006/relationships/slideLayout" Target="../slideLayouts/slideLayout12.xml"/><Relationship Id="rId1" Type="http://schemas.openxmlformats.org/officeDocument/2006/relationships/themeOverride" Target="../theme/themeOverride15.xml"/><Relationship Id="rId6" Type="http://schemas.openxmlformats.org/officeDocument/2006/relationships/image" Target="../media/image9.png"/><Relationship Id="rId5" Type="http://schemas.openxmlformats.org/officeDocument/2006/relationships/image" Target="../media/image8.png"/><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3.png"/><Relationship Id="rId39" Type="http://schemas.openxmlformats.org/officeDocument/2006/relationships/image" Target="../media/image45.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hyperlink" Target="http://www.baidu.com/adrc.php?t=00KL00c00fDjyfm0ljTc00J1K6j-k9-n00000A1g0f000000Y6d4Kh.THvk_UlG1qpYS6K85gPGIAR3rj9xTAT0T1dhnjnsmWfsmHczuycduj7h0ZRqPjnvfRnYnbnsnDu7rHNAPYD3rjbsP1fdfHR3nWuaPjc0mHdbXWK_RyG7U77JwykwpdN_RNwoU7Dsyykiw7-_RyGwU7FowydWXW7VHRwPId-JRgIuND-4y-IFnNGDwhd2UH7JmNIwrR4RRHKPwA_YHdPpp7KRwhuPfdCsm-fsUywgnj-2UH-4mNfsXDG8HW7uUH-4mNfsUyPciMKfNDb-nYf0uHdCIZwsrBtEILILQhF-pyGGUhTVpZ-dUhw9pi4WUvY8mv30mLFW5HmYnHDL" TargetMode="External"/><Relationship Id="rId42" Type="http://schemas.openxmlformats.org/officeDocument/2006/relationships/image" Target="../media/image48.jpeg"/><Relationship Id="rId47" Type="http://schemas.openxmlformats.org/officeDocument/2006/relationships/image" Target="../media/image53.jpeg"/><Relationship Id="rId50" Type="http://schemas.openxmlformats.org/officeDocument/2006/relationships/image" Target="../media/image56.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2.jpeg"/><Relationship Id="rId33" Type="http://schemas.openxmlformats.org/officeDocument/2006/relationships/image" Target="../media/image40.jpeg"/><Relationship Id="rId38" Type="http://schemas.openxmlformats.org/officeDocument/2006/relationships/image" Target="../media/image44.jpeg"/><Relationship Id="rId46" Type="http://schemas.openxmlformats.org/officeDocument/2006/relationships/image" Target="../media/image52.png"/><Relationship Id="rId2" Type="http://schemas.openxmlformats.org/officeDocument/2006/relationships/slideLayout" Target="../slideLayouts/slideLayout1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6.jpeg"/><Relationship Id="rId41" Type="http://schemas.openxmlformats.org/officeDocument/2006/relationships/image" Target="../media/image47.jpeg"/><Relationship Id="rId1" Type="http://schemas.openxmlformats.org/officeDocument/2006/relationships/themeOverride" Target="../theme/themeOverride16.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hyperlink" Target="http://baike.baidu.com/image/6a22e824857549208744f90e" TargetMode="External"/><Relationship Id="rId32" Type="http://schemas.openxmlformats.org/officeDocument/2006/relationships/image" Target="../media/image39.png"/><Relationship Id="rId37" Type="http://schemas.openxmlformats.org/officeDocument/2006/relationships/image" Target="../media/image43.png"/><Relationship Id="rId40" Type="http://schemas.openxmlformats.org/officeDocument/2006/relationships/image" Target="../media/image46.png"/><Relationship Id="rId45" Type="http://schemas.openxmlformats.org/officeDocument/2006/relationships/image" Target="../media/image51.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5.jpeg"/><Relationship Id="rId36" Type="http://schemas.openxmlformats.org/officeDocument/2006/relationships/image" Target="../media/image42.jpeg"/><Relationship Id="rId49" Type="http://schemas.openxmlformats.org/officeDocument/2006/relationships/image" Target="../media/image55.jpe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8.png"/><Relationship Id="rId44" Type="http://schemas.openxmlformats.org/officeDocument/2006/relationships/image" Target="../media/image50.png"/><Relationship Id="rId52" Type="http://schemas.openxmlformats.org/officeDocument/2006/relationships/image" Target="../media/image58.jpe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4.png"/><Relationship Id="rId30" Type="http://schemas.openxmlformats.org/officeDocument/2006/relationships/image" Target="../media/image37.png"/><Relationship Id="rId35" Type="http://schemas.openxmlformats.org/officeDocument/2006/relationships/image" Target="../media/image41.jpeg"/><Relationship Id="rId43" Type="http://schemas.openxmlformats.org/officeDocument/2006/relationships/image" Target="../media/image49.jpeg"/><Relationship Id="rId48" Type="http://schemas.openxmlformats.org/officeDocument/2006/relationships/image" Target="../media/image54.jpeg"/><Relationship Id="rId8" Type="http://schemas.openxmlformats.org/officeDocument/2006/relationships/image" Target="../media/image16.jpeg"/><Relationship Id="rId51" Type="http://schemas.openxmlformats.org/officeDocument/2006/relationships/image" Target="../media/image5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7.xml"/><Relationship Id="rId1" Type="http://schemas.openxmlformats.org/officeDocument/2006/relationships/themeOverride" Target="../theme/themeOverride17.xml"/><Relationship Id="rId6" Type="http://schemas.openxmlformats.org/officeDocument/2006/relationships/image" Target="../media/image60.png"/><Relationship Id="rId5" Type="http://schemas.openxmlformats.org/officeDocument/2006/relationships/image" Target="../media/image47.jpeg"/><Relationship Id="rId4" Type="http://schemas.openxmlformats.org/officeDocument/2006/relationships/image" Target="../media/image59.png"/></Relationships>
</file>

<file path=ppt/slides/_rels/slide1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slideLayout" Target="../slideLayouts/slideLayout12.xml"/><Relationship Id="rId1" Type="http://schemas.openxmlformats.org/officeDocument/2006/relationships/themeOverride" Target="../theme/themeOverride18.xml"/><Relationship Id="rId4" Type="http://schemas.openxmlformats.org/officeDocument/2006/relationships/image" Target="../media/image62.jpeg"/></Relationships>
</file>

<file path=ppt/slides/_rels/slide1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slideLayout" Target="../slideLayouts/slideLayout359.xml"/><Relationship Id="rId1" Type="http://schemas.openxmlformats.org/officeDocument/2006/relationships/themeOverride" Target="../theme/themeOverride19.xml"/><Relationship Id="rId4" Type="http://schemas.openxmlformats.org/officeDocument/2006/relationships/image" Target="../media/image6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slideLayout" Target="../slideLayouts/slideLayout359.xml"/><Relationship Id="rId1" Type="http://schemas.openxmlformats.org/officeDocument/2006/relationships/themeOverride" Target="../theme/themeOverride20.xml"/><Relationship Id="rId4" Type="http://schemas.openxmlformats.org/officeDocument/2006/relationships/image" Target="../media/image66.jpeg"/></Relationships>
</file>

<file path=ppt/slides/_rels/slide2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slideLayout" Target="../slideLayouts/slideLayout12.xml"/><Relationship Id="rId1" Type="http://schemas.openxmlformats.org/officeDocument/2006/relationships/themeOverride" Target="../theme/themeOverride21.xml"/><Relationship Id="rId4" Type="http://schemas.openxmlformats.org/officeDocument/2006/relationships/image" Target="../media/image6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59.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9.png"/><Relationship Id="rId7" Type="http://schemas.openxmlformats.org/officeDocument/2006/relationships/image" Target="../media/image72.png"/><Relationship Id="rId2" Type="http://schemas.openxmlformats.org/officeDocument/2006/relationships/slideLayout" Target="../slideLayouts/slideLayout12.xml"/><Relationship Id="rId1" Type="http://schemas.openxmlformats.org/officeDocument/2006/relationships/themeOverride" Target="../theme/themeOverride24.xml"/><Relationship Id="rId6" Type="http://schemas.microsoft.com/office/2007/relationships/hdphoto" Target="../media/hdphoto3.wdp"/><Relationship Id="rId5" Type="http://schemas.openxmlformats.org/officeDocument/2006/relationships/image" Target="../media/image71.png"/><Relationship Id="rId4" Type="http://schemas.openxmlformats.org/officeDocument/2006/relationships/image" Target="../media/image70.png"/><Relationship Id="rId9" Type="http://schemas.openxmlformats.org/officeDocument/2006/relationships/image" Target="../media/image7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59.xml"/><Relationship Id="rId2" Type="http://schemas.openxmlformats.org/officeDocument/2006/relationships/tags" Target="../tags/tag9.xml"/><Relationship Id="rId1" Type="http://schemas.openxmlformats.org/officeDocument/2006/relationships/themeOverride" Target="../theme/themeOverride26.xml"/></Relationships>
</file>

<file path=ppt/slides/_rels/slide27.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83.png"/><Relationship Id="rId18" Type="http://schemas.openxmlformats.org/officeDocument/2006/relationships/image" Target="../media/image88.png"/><Relationship Id="rId26" Type="http://schemas.openxmlformats.org/officeDocument/2006/relationships/image" Target="../media/image96.png"/><Relationship Id="rId3" Type="http://schemas.openxmlformats.org/officeDocument/2006/relationships/tags" Target="../tags/tag11.xml"/><Relationship Id="rId21" Type="http://schemas.openxmlformats.org/officeDocument/2006/relationships/image" Target="../media/image91.png"/><Relationship Id="rId7" Type="http://schemas.openxmlformats.org/officeDocument/2006/relationships/image" Target="../media/image77.png"/><Relationship Id="rId12" Type="http://schemas.openxmlformats.org/officeDocument/2006/relationships/image" Target="../media/image82.png"/><Relationship Id="rId17" Type="http://schemas.openxmlformats.org/officeDocument/2006/relationships/image" Target="../media/image87.png"/><Relationship Id="rId25" Type="http://schemas.openxmlformats.org/officeDocument/2006/relationships/image" Target="../media/image95.png"/><Relationship Id="rId2" Type="http://schemas.openxmlformats.org/officeDocument/2006/relationships/tags" Target="../tags/tag10.xml"/><Relationship Id="rId16" Type="http://schemas.openxmlformats.org/officeDocument/2006/relationships/image" Target="../media/image86.png"/><Relationship Id="rId20" Type="http://schemas.openxmlformats.org/officeDocument/2006/relationships/image" Target="../media/image90.png"/><Relationship Id="rId29" Type="http://schemas.openxmlformats.org/officeDocument/2006/relationships/image" Target="../media/image99.png"/><Relationship Id="rId1" Type="http://schemas.openxmlformats.org/officeDocument/2006/relationships/themeOverride" Target="../theme/themeOverride27.xml"/><Relationship Id="rId6" Type="http://schemas.openxmlformats.org/officeDocument/2006/relationships/image" Target="../media/image76.png"/><Relationship Id="rId11" Type="http://schemas.openxmlformats.org/officeDocument/2006/relationships/image" Target="../media/image81.png"/><Relationship Id="rId24" Type="http://schemas.openxmlformats.org/officeDocument/2006/relationships/image" Target="../media/image94.jpeg"/><Relationship Id="rId32" Type="http://schemas.openxmlformats.org/officeDocument/2006/relationships/image" Target="../media/image102.jpeg"/><Relationship Id="rId5" Type="http://schemas.openxmlformats.org/officeDocument/2006/relationships/image" Target="../media/image75.png"/><Relationship Id="rId15" Type="http://schemas.openxmlformats.org/officeDocument/2006/relationships/image" Target="../media/image85.png"/><Relationship Id="rId23" Type="http://schemas.openxmlformats.org/officeDocument/2006/relationships/image" Target="../media/image93.png"/><Relationship Id="rId28" Type="http://schemas.openxmlformats.org/officeDocument/2006/relationships/image" Target="../media/image98.png"/><Relationship Id="rId10" Type="http://schemas.openxmlformats.org/officeDocument/2006/relationships/image" Target="../media/image80.png"/><Relationship Id="rId19" Type="http://schemas.openxmlformats.org/officeDocument/2006/relationships/image" Target="../media/image89.png"/><Relationship Id="rId31" Type="http://schemas.openxmlformats.org/officeDocument/2006/relationships/image" Target="../media/image101.png"/><Relationship Id="rId4" Type="http://schemas.openxmlformats.org/officeDocument/2006/relationships/slideLayout" Target="../slideLayouts/slideLayout359.xml"/><Relationship Id="rId9" Type="http://schemas.openxmlformats.org/officeDocument/2006/relationships/image" Target="../media/image79.png"/><Relationship Id="rId14" Type="http://schemas.openxmlformats.org/officeDocument/2006/relationships/image" Target="../media/image84.png"/><Relationship Id="rId22" Type="http://schemas.openxmlformats.org/officeDocument/2006/relationships/image" Target="../media/image92.png"/><Relationship Id="rId27" Type="http://schemas.openxmlformats.org/officeDocument/2006/relationships/image" Target="../media/image97.png"/><Relationship Id="rId30" Type="http://schemas.openxmlformats.org/officeDocument/2006/relationships/image" Target="../media/image100.png"/></Relationships>
</file>

<file path=ppt/slides/_rels/slide28.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slideLayout" Target="../slideLayouts/slideLayout12.xml"/><Relationship Id="rId1" Type="http://schemas.openxmlformats.org/officeDocument/2006/relationships/themeOverride" Target="../theme/themeOverride28.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2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slideLayout" Target="../slideLayouts/slideLayout12.xml"/><Relationship Id="rId1" Type="http://schemas.openxmlformats.org/officeDocument/2006/relationships/themeOverride" Target="../theme/themeOverride29.xml"/><Relationship Id="rId4" Type="http://schemas.openxmlformats.org/officeDocument/2006/relationships/image" Target="../media/image109.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slideLayout" Target="../slideLayouts/slideLayout12.xml"/><Relationship Id="rId1" Type="http://schemas.openxmlformats.org/officeDocument/2006/relationships/themeOverride" Target="../theme/themeOverride30.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s>
</file>

<file path=ppt/slides/_rels/slide3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slideLayout" Target="../slideLayouts/slideLayout12.xml"/><Relationship Id="rId1" Type="http://schemas.openxmlformats.org/officeDocument/2006/relationships/themeOverride" Target="../theme/themeOverride31.xml"/><Relationship Id="rId6" Type="http://schemas.openxmlformats.org/officeDocument/2006/relationships/image" Target="../media/image117.png"/><Relationship Id="rId5" Type="http://schemas.openxmlformats.org/officeDocument/2006/relationships/image" Target="../media/image116.jpeg"/><Relationship Id="rId4" Type="http://schemas.openxmlformats.org/officeDocument/2006/relationships/image" Target="../media/image11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3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59.xml"/><Relationship Id="rId1" Type="http://schemas.openxmlformats.org/officeDocument/2006/relationships/themeOverride" Target="../theme/themeOverride3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3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2.xml"/><Relationship Id="rId1" Type="http://schemas.openxmlformats.org/officeDocument/2006/relationships/themeOverride" Target="../theme/themeOverride35.xml"/><Relationship Id="rId4" Type="http://schemas.openxmlformats.org/officeDocument/2006/relationships/image" Target="../media/image7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3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3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3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59.xml"/><Relationship Id="rId1" Type="http://schemas.openxmlformats.org/officeDocument/2006/relationships/themeOverride" Target="../theme/themeOverride40.xml"/></Relationships>
</file>

<file path=ppt/slides/_rels/slide41.xml.rels><?xml version="1.0" encoding="UTF-8" standalone="yes"?>
<Relationships xmlns="http://schemas.openxmlformats.org/package/2006/relationships"><Relationship Id="rId13" Type="http://schemas.openxmlformats.org/officeDocument/2006/relationships/image" Target="../media/image120.jpeg"/><Relationship Id="rId18" Type="http://schemas.openxmlformats.org/officeDocument/2006/relationships/image" Target="../media/image124.jpeg"/><Relationship Id="rId26" Type="http://schemas.openxmlformats.org/officeDocument/2006/relationships/image" Target="../media/image130.png"/><Relationship Id="rId39" Type="http://schemas.openxmlformats.org/officeDocument/2006/relationships/image" Target="../media/image140.png"/><Relationship Id="rId21" Type="http://schemas.openxmlformats.org/officeDocument/2006/relationships/image" Target="../media/image127.jpeg"/><Relationship Id="rId34" Type="http://schemas.openxmlformats.org/officeDocument/2006/relationships/image" Target="../media/image48.jpeg"/><Relationship Id="rId42" Type="http://schemas.openxmlformats.org/officeDocument/2006/relationships/image" Target="../media/image143.png"/><Relationship Id="rId47" Type="http://schemas.openxmlformats.org/officeDocument/2006/relationships/image" Target="../media/image148.png"/><Relationship Id="rId50" Type="http://schemas.openxmlformats.org/officeDocument/2006/relationships/image" Target="../media/image151.png"/><Relationship Id="rId55" Type="http://schemas.openxmlformats.org/officeDocument/2006/relationships/image" Target="../media/image156.png"/><Relationship Id="rId63" Type="http://schemas.openxmlformats.org/officeDocument/2006/relationships/image" Target="../media/image162.png"/><Relationship Id="rId7" Type="http://schemas.openxmlformats.org/officeDocument/2006/relationships/notesSlide" Target="../notesSlides/notesSlide4.xml"/><Relationship Id="rId2" Type="http://schemas.openxmlformats.org/officeDocument/2006/relationships/tags" Target="../tags/tag13.xml"/><Relationship Id="rId16" Type="http://schemas.openxmlformats.org/officeDocument/2006/relationships/image" Target="../media/image122.jpeg"/><Relationship Id="rId20" Type="http://schemas.openxmlformats.org/officeDocument/2006/relationships/image" Target="../media/image126.jpeg"/><Relationship Id="rId29" Type="http://schemas.openxmlformats.org/officeDocument/2006/relationships/image" Target="../media/image51.png"/><Relationship Id="rId41" Type="http://schemas.openxmlformats.org/officeDocument/2006/relationships/image" Target="../media/image142.png"/><Relationship Id="rId54" Type="http://schemas.openxmlformats.org/officeDocument/2006/relationships/image" Target="../media/image155.png"/><Relationship Id="rId62" Type="http://schemas.openxmlformats.org/officeDocument/2006/relationships/image" Target="../media/image1.png"/><Relationship Id="rId1" Type="http://schemas.openxmlformats.org/officeDocument/2006/relationships/themeOverride" Target="../theme/themeOverride41.xml"/><Relationship Id="rId6" Type="http://schemas.openxmlformats.org/officeDocument/2006/relationships/slideLayout" Target="../slideLayouts/slideLayout12.xml"/><Relationship Id="rId11" Type="http://schemas.openxmlformats.org/officeDocument/2006/relationships/image" Target="../media/image47.jpeg"/><Relationship Id="rId24" Type="http://schemas.openxmlformats.org/officeDocument/2006/relationships/image" Target="../media/image129.png"/><Relationship Id="rId32" Type="http://schemas.openxmlformats.org/officeDocument/2006/relationships/image" Target="../media/image135.png"/><Relationship Id="rId37" Type="http://schemas.openxmlformats.org/officeDocument/2006/relationships/image" Target="../media/image138.png"/><Relationship Id="rId40" Type="http://schemas.openxmlformats.org/officeDocument/2006/relationships/image" Target="../media/image141.png"/><Relationship Id="rId45" Type="http://schemas.openxmlformats.org/officeDocument/2006/relationships/image" Target="../media/image146.png"/><Relationship Id="rId53" Type="http://schemas.openxmlformats.org/officeDocument/2006/relationships/image" Target="../media/image154.png"/><Relationship Id="rId58" Type="http://schemas.openxmlformats.org/officeDocument/2006/relationships/image" Target="../media/image159.png"/><Relationship Id="rId5" Type="http://schemas.openxmlformats.org/officeDocument/2006/relationships/tags" Target="../tags/tag16.xml"/><Relationship Id="rId15" Type="http://schemas.openxmlformats.org/officeDocument/2006/relationships/image" Target="../media/image121.jpeg"/><Relationship Id="rId23" Type="http://schemas.openxmlformats.org/officeDocument/2006/relationships/image" Target="../media/image128.png"/><Relationship Id="rId28" Type="http://schemas.openxmlformats.org/officeDocument/2006/relationships/image" Target="../media/image132.png"/><Relationship Id="rId36" Type="http://schemas.openxmlformats.org/officeDocument/2006/relationships/image" Target="../media/image137.png"/><Relationship Id="rId49" Type="http://schemas.openxmlformats.org/officeDocument/2006/relationships/image" Target="../media/image150.png"/><Relationship Id="rId57" Type="http://schemas.openxmlformats.org/officeDocument/2006/relationships/image" Target="../media/image158.png"/><Relationship Id="rId61" Type="http://schemas.openxmlformats.org/officeDocument/2006/relationships/image" Target="../media/image161.png"/><Relationship Id="rId10" Type="http://schemas.openxmlformats.org/officeDocument/2006/relationships/image" Target="../media/image118.jpeg"/><Relationship Id="rId19" Type="http://schemas.openxmlformats.org/officeDocument/2006/relationships/image" Target="../media/image125.jpeg"/><Relationship Id="rId31" Type="http://schemas.openxmlformats.org/officeDocument/2006/relationships/image" Target="../media/image134.png"/><Relationship Id="rId44" Type="http://schemas.openxmlformats.org/officeDocument/2006/relationships/image" Target="../media/image145.png"/><Relationship Id="rId52" Type="http://schemas.openxmlformats.org/officeDocument/2006/relationships/image" Target="../media/image153.png"/><Relationship Id="rId60" Type="http://schemas.openxmlformats.org/officeDocument/2006/relationships/image" Target="../media/image107.png"/><Relationship Id="rId4" Type="http://schemas.openxmlformats.org/officeDocument/2006/relationships/tags" Target="../tags/tag15.xml"/><Relationship Id="rId9" Type="http://schemas.openxmlformats.org/officeDocument/2006/relationships/image" Target="../media/image32.jpeg"/><Relationship Id="rId14" Type="http://schemas.openxmlformats.org/officeDocument/2006/relationships/image" Target="../media/image41.jpeg"/><Relationship Id="rId22" Type="http://schemas.openxmlformats.org/officeDocument/2006/relationships/image" Target="../media/image43.png"/><Relationship Id="rId27" Type="http://schemas.openxmlformats.org/officeDocument/2006/relationships/image" Target="../media/image131.png"/><Relationship Id="rId30" Type="http://schemas.openxmlformats.org/officeDocument/2006/relationships/image" Target="../media/image133.png"/><Relationship Id="rId35" Type="http://schemas.openxmlformats.org/officeDocument/2006/relationships/image" Target="../media/image39.png"/><Relationship Id="rId43" Type="http://schemas.openxmlformats.org/officeDocument/2006/relationships/image" Target="../media/image144.png"/><Relationship Id="rId48" Type="http://schemas.openxmlformats.org/officeDocument/2006/relationships/image" Target="../media/image149.png"/><Relationship Id="rId56" Type="http://schemas.openxmlformats.org/officeDocument/2006/relationships/image" Target="../media/image157.png"/><Relationship Id="rId8" Type="http://schemas.openxmlformats.org/officeDocument/2006/relationships/image" Target="../media/image49.jpeg"/><Relationship Id="rId51" Type="http://schemas.openxmlformats.org/officeDocument/2006/relationships/image" Target="../media/image152.png"/><Relationship Id="rId3" Type="http://schemas.openxmlformats.org/officeDocument/2006/relationships/tags" Target="../tags/tag14.xml"/><Relationship Id="rId12" Type="http://schemas.openxmlformats.org/officeDocument/2006/relationships/image" Target="../media/image119.jpeg"/><Relationship Id="rId17" Type="http://schemas.openxmlformats.org/officeDocument/2006/relationships/image" Target="../media/image123.jpeg"/><Relationship Id="rId25" Type="http://schemas.openxmlformats.org/officeDocument/2006/relationships/image" Target="../media/image37.png"/><Relationship Id="rId33" Type="http://schemas.openxmlformats.org/officeDocument/2006/relationships/image" Target="../media/image136.png"/><Relationship Id="rId38" Type="http://schemas.openxmlformats.org/officeDocument/2006/relationships/image" Target="../media/image139.jpeg"/><Relationship Id="rId46" Type="http://schemas.openxmlformats.org/officeDocument/2006/relationships/image" Target="../media/image147.png"/><Relationship Id="rId59" Type="http://schemas.openxmlformats.org/officeDocument/2006/relationships/image" Target="../media/image160.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59.xml"/><Relationship Id="rId1" Type="http://schemas.openxmlformats.org/officeDocument/2006/relationships/themeOverride" Target="../theme/themeOverride4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59.xml"/><Relationship Id="rId2" Type="http://schemas.openxmlformats.org/officeDocument/2006/relationships/tags" Target="../tags/tag4.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sp>
        <p:nvSpPr>
          <p:cNvPr id="8" name="矩形 7"/>
          <p:cNvSpPr/>
          <p:nvPr/>
        </p:nvSpPr>
        <p:spPr>
          <a:xfrm>
            <a:off x="3419872" y="1540247"/>
            <a:ext cx="4363652" cy="709629"/>
          </a:xfrm>
          <a:prstGeom prst="rect">
            <a:avLst/>
          </a:prstGeom>
        </p:spPr>
        <p:txBody>
          <a:bodyPr wrap="none" lIns="77925" tIns="38963" rIns="77925" bIns="38963">
            <a:spAutoFit/>
          </a:bodyPr>
          <a:lstStyle/>
          <a:p>
            <a:pPr algn="ctr" fontAlgn="base">
              <a:spcBef>
                <a:spcPct val="0"/>
              </a:spcBef>
              <a:spcAft>
                <a:spcPct val="0"/>
              </a:spcAft>
            </a:pPr>
            <a:r>
              <a:rPr lang="zh-CN" altLang="en-US" sz="4100" b="1" dirty="0" smtClean="0">
                <a:ln w="11430"/>
                <a:solidFill>
                  <a:srgbClr val="FA3C00"/>
                </a:solidFill>
                <a:latin typeface="微软雅黑" panose="020B0503020204020204" pitchFamily="34" charset="-122"/>
                <a:ea typeface="微软雅黑" panose="020B0503020204020204" pitchFamily="34" charset="-122"/>
              </a:rPr>
              <a:t>昊</a:t>
            </a:r>
            <a:r>
              <a:rPr lang="zh-CN" altLang="en-US" sz="4100" b="1" dirty="0">
                <a:ln w="11430"/>
                <a:solidFill>
                  <a:srgbClr val="FA3C00"/>
                </a:solidFill>
                <a:latin typeface="微软雅黑" panose="020B0503020204020204" pitchFamily="34" charset="-122"/>
                <a:ea typeface="微软雅黑" panose="020B0503020204020204" pitchFamily="34" charset="-122"/>
              </a:rPr>
              <a:t>铂经销商申请书</a:t>
            </a:r>
          </a:p>
        </p:txBody>
      </p:sp>
      <p:graphicFrame>
        <p:nvGraphicFramePr>
          <p:cNvPr id="3" name="表格 2"/>
          <p:cNvGraphicFramePr>
            <a:graphicFrameLocks noGrp="1"/>
          </p:cNvGraphicFramePr>
          <p:nvPr/>
        </p:nvGraphicFramePr>
        <p:xfrm>
          <a:off x="916209" y="2412209"/>
          <a:ext cx="7311582" cy="1131649"/>
        </p:xfrm>
        <a:graphic>
          <a:graphicData uri="http://schemas.openxmlformats.org/drawingml/2006/table">
            <a:tbl>
              <a:tblPr/>
              <a:tblGrid>
                <a:gridCol w="1416780">
                  <a:extLst>
                    <a:ext uri="{9D8B030D-6E8A-4147-A177-3AD203B41FA5}">
                      <a16:colId xmlns:a16="http://schemas.microsoft.com/office/drawing/2014/main" val="20000"/>
                    </a:ext>
                  </a:extLst>
                </a:gridCol>
                <a:gridCol w="1092942">
                  <a:extLst>
                    <a:ext uri="{9D8B030D-6E8A-4147-A177-3AD203B41FA5}">
                      <a16:colId xmlns:a16="http://schemas.microsoft.com/office/drawing/2014/main" val="20001"/>
                    </a:ext>
                  </a:extLst>
                </a:gridCol>
                <a:gridCol w="1112530">
                  <a:extLst>
                    <a:ext uri="{9D8B030D-6E8A-4147-A177-3AD203B41FA5}">
                      <a16:colId xmlns:a16="http://schemas.microsoft.com/office/drawing/2014/main" val="20002"/>
                    </a:ext>
                  </a:extLst>
                </a:gridCol>
                <a:gridCol w="1140338">
                  <a:extLst>
                    <a:ext uri="{9D8B030D-6E8A-4147-A177-3AD203B41FA5}">
                      <a16:colId xmlns:a16="http://schemas.microsoft.com/office/drawing/2014/main" val="20003"/>
                    </a:ext>
                  </a:extLst>
                </a:gridCol>
                <a:gridCol w="804944">
                  <a:extLst>
                    <a:ext uri="{9D8B030D-6E8A-4147-A177-3AD203B41FA5}">
                      <a16:colId xmlns:a16="http://schemas.microsoft.com/office/drawing/2014/main" val="20004"/>
                    </a:ext>
                  </a:extLst>
                </a:gridCol>
                <a:gridCol w="1744048">
                  <a:extLst>
                    <a:ext uri="{9D8B030D-6E8A-4147-A177-3AD203B41FA5}">
                      <a16:colId xmlns:a16="http://schemas.microsoft.com/office/drawing/2014/main" val="20005"/>
                    </a:ext>
                  </a:extLst>
                </a:gridCol>
              </a:tblGrid>
              <a:tr h="285556">
                <a:tc>
                  <a:txBody>
                    <a:bodyPr/>
                    <a:lstStyle/>
                    <a:p>
                      <a:pPr algn="ctr" rtl="0"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申请建店省份</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城    市</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申请时间</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5556">
                <a:tc>
                  <a:txBody>
                    <a:bodyPr/>
                    <a:lstStyle/>
                    <a:p>
                      <a:pPr algn="ctr" rtl="0"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申请公司名称</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274981">
                <a:tc>
                  <a:txBody>
                    <a:bodyPr/>
                    <a:lstStyle/>
                    <a:p>
                      <a:pPr algn="ctr" rtl="0"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联系人</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现任职务</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移动电话</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85556">
                <a:tc>
                  <a:txBody>
                    <a:bodyPr/>
                    <a:lstStyle/>
                    <a:p>
                      <a:pPr algn="ctr" rtl="0"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电子邮箱</a:t>
                      </a:r>
                      <a:endParaRPr lang="en-US" altLang="zh-CN"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cxnSp>
        <p:nvCxnSpPr>
          <p:cNvPr id="6" name="直线连接符 5"/>
          <p:cNvCxnSpPr/>
          <p:nvPr/>
        </p:nvCxnSpPr>
        <p:spPr bwMode="auto">
          <a:xfrm>
            <a:off x="3419872" y="1675009"/>
            <a:ext cx="0" cy="469463"/>
          </a:xfrm>
          <a:prstGeom prst="line">
            <a:avLst/>
          </a:prstGeom>
          <a:noFill/>
          <a:ln w="9525" cap="flat" cmpd="sng" algn="ctr">
            <a:solidFill>
              <a:srgbClr val="FA3C00"/>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矩形 6"/>
          <p:cNvSpPr/>
          <p:nvPr/>
        </p:nvSpPr>
        <p:spPr>
          <a:xfrm>
            <a:off x="323528" y="409169"/>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资料提交文件名要求为“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市</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公司</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00" b="1" dirty="0" err="1"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Hyptec</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昊</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铂经销商申请书“</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图片 8">
            <a:extLst>
              <a:ext uri="{FF2B5EF4-FFF2-40B4-BE49-F238E27FC236}">
                <a16:creationId xmlns:a16="http://schemas.microsoft.com/office/drawing/2014/main" id="{C7832125-EB51-A5ED-C81B-48682D7FCA2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8233" y="1719918"/>
            <a:ext cx="2437639" cy="372282"/>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p:nvSpPr>
        <p:spPr>
          <a:xfrm>
            <a:off x="157339" y="746514"/>
            <a:ext cx="4805110" cy="309519"/>
          </a:xfrm>
          <a:prstGeom prst="rect">
            <a:avLst/>
          </a:prstGeom>
        </p:spPr>
        <p:txBody>
          <a:bodyPr wrap="squar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4.</a:t>
            </a:r>
            <a:r>
              <a:rPr lang="zh-CN" altLang="en-US" sz="1400" b="1" kern="100" dirty="0">
                <a:solidFill>
                  <a:srgbClr val="FA3C00"/>
                </a:solidFill>
                <a:latin typeface="微软雅黑" panose="020B0503020204020204" pitchFamily="34" charset="-122"/>
                <a:ea typeface="微软雅黑" panose="020B0503020204020204" pitchFamily="34" charset="-122"/>
              </a:rPr>
              <a:t>申请单位及其关联公司所获荣誉</a:t>
            </a:r>
            <a:r>
              <a:rPr lang="zh-CN" altLang="en-US" b="1" kern="100" dirty="0">
                <a:solidFill>
                  <a:srgbClr val="FA3C00"/>
                </a:solidFill>
                <a:latin typeface="微软雅黑" panose="020B0503020204020204" pitchFamily="34" charset="-122"/>
                <a:ea typeface="微软雅黑" panose="020B0503020204020204" pitchFamily="34" charset="-122"/>
              </a:rPr>
              <a:t>（厂家颁发荣誉为主）</a:t>
            </a:r>
          </a:p>
        </p:txBody>
      </p:sp>
      <p:graphicFrame>
        <p:nvGraphicFramePr>
          <p:cNvPr id="7" name="表格 6"/>
          <p:cNvGraphicFramePr>
            <a:graphicFrameLocks noGrp="1"/>
          </p:cNvGraphicFramePr>
          <p:nvPr>
            <p:custDataLst>
              <p:tags r:id="rId2"/>
            </p:custDataLst>
            <p:extLst>
              <p:ext uri="{D42A27DB-BD31-4B8C-83A1-F6EECF244321}">
                <p14:modId xmlns:p14="http://schemas.microsoft.com/office/powerpoint/2010/main" val="1249807412"/>
              </p:ext>
            </p:extLst>
          </p:nvPr>
        </p:nvGraphicFramePr>
        <p:xfrm>
          <a:off x="323528" y="1131590"/>
          <a:ext cx="8574492" cy="1760647"/>
        </p:xfrm>
        <a:graphic>
          <a:graphicData uri="http://schemas.openxmlformats.org/drawingml/2006/table">
            <a:tbl>
              <a:tblPr/>
              <a:tblGrid>
                <a:gridCol w="2858164">
                  <a:extLst>
                    <a:ext uri="{9D8B030D-6E8A-4147-A177-3AD203B41FA5}">
                      <a16:colId xmlns:a16="http://schemas.microsoft.com/office/drawing/2014/main" val="20000"/>
                    </a:ext>
                  </a:extLst>
                </a:gridCol>
                <a:gridCol w="2858164">
                  <a:extLst>
                    <a:ext uri="{9D8B030D-6E8A-4147-A177-3AD203B41FA5}">
                      <a16:colId xmlns:a16="http://schemas.microsoft.com/office/drawing/2014/main" val="20001"/>
                    </a:ext>
                  </a:extLst>
                </a:gridCol>
                <a:gridCol w="2858164">
                  <a:extLst>
                    <a:ext uri="{9D8B030D-6E8A-4147-A177-3AD203B41FA5}">
                      <a16:colId xmlns:a16="http://schemas.microsoft.com/office/drawing/2014/main" val="20002"/>
                    </a:ext>
                  </a:extLst>
                </a:gridCol>
              </a:tblGrid>
              <a:tr h="378042">
                <a:tc>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t" latinLnBrk="0" hangingPunct="1">
                        <a:lnSpc>
                          <a:spcPct val="100000"/>
                        </a:lnSpc>
                        <a:spcBef>
                          <a:spcPts val="0"/>
                        </a:spcBef>
                        <a:spcAft>
                          <a:spcPts val="0"/>
                        </a:spcAft>
                        <a:buClrTx/>
                        <a:buSzTx/>
                        <a:buFontTx/>
                        <a:buNone/>
                        <a:defRPr/>
                      </a:pP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2021</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cs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3125013918"/>
              </p:ext>
            </p:extLst>
          </p:nvPr>
        </p:nvGraphicFramePr>
        <p:xfrm>
          <a:off x="323528" y="2967794"/>
          <a:ext cx="8574492" cy="1760647"/>
        </p:xfrm>
        <a:graphic>
          <a:graphicData uri="http://schemas.openxmlformats.org/drawingml/2006/table">
            <a:tbl>
              <a:tblPr/>
              <a:tblGrid>
                <a:gridCol w="2858164">
                  <a:extLst>
                    <a:ext uri="{9D8B030D-6E8A-4147-A177-3AD203B41FA5}">
                      <a16:colId xmlns:a16="http://schemas.microsoft.com/office/drawing/2014/main" val="20000"/>
                    </a:ext>
                  </a:extLst>
                </a:gridCol>
                <a:gridCol w="2858164">
                  <a:extLst>
                    <a:ext uri="{9D8B030D-6E8A-4147-A177-3AD203B41FA5}">
                      <a16:colId xmlns:a16="http://schemas.microsoft.com/office/drawing/2014/main" val="20001"/>
                    </a:ext>
                  </a:extLst>
                </a:gridCol>
                <a:gridCol w="2858164">
                  <a:extLst>
                    <a:ext uri="{9D8B030D-6E8A-4147-A177-3AD203B41FA5}">
                      <a16:colId xmlns:a16="http://schemas.microsoft.com/office/drawing/2014/main" val="20002"/>
                    </a:ext>
                  </a:extLst>
                </a:gridCol>
              </a:tblGrid>
              <a:tr h="378042">
                <a:tc>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2020</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获东风本田</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奖</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
        <p:nvSpPr>
          <p:cNvPr id="9" name="矩形 8"/>
          <p:cNvSpPr/>
          <p:nvPr/>
        </p:nvSpPr>
        <p:spPr>
          <a:xfrm>
            <a:off x="-826811" y="314512"/>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二、申请公司信息资料</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6" name="圆角矩形 5"/>
          <p:cNvSpPr/>
          <p:nvPr/>
        </p:nvSpPr>
        <p:spPr bwMode="auto">
          <a:xfrm rot="19778151">
            <a:off x="176601" y="1527533"/>
            <a:ext cx="1155696" cy="274343"/>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ea typeface="微软雅黑" panose="020B0503020204020204" pitchFamily="34" charset="-122"/>
              </a:rPr>
              <a:t>时间倒序排列</a:t>
            </a:r>
          </a:p>
        </p:txBody>
      </p:sp>
      <p:sp>
        <p:nvSpPr>
          <p:cNvPr id="3" name="圆角矩形 2"/>
          <p:cNvSpPr/>
          <p:nvPr/>
        </p:nvSpPr>
        <p:spPr bwMode="auto">
          <a:xfrm rot="19778151">
            <a:off x="1111353" y="1935622"/>
            <a:ext cx="1155696" cy="274826"/>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ea typeface="微软雅黑" panose="020B0503020204020204" pitchFamily="34" charset="-122"/>
              </a:rPr>
              <a:t>重要奖项优先</a:t>
            </a: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p:nvSpPr>
        <p:spPr>
          <a:xfrm>
            <a:off x="-324544" y="319874"/>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3" name="矩形 2"/>
          <p:cNvSpPr/>
          <p:nvPr/>
        </p:nvSpPr>
        <p:spPr>
          <a:xfrm>
            <a:off x="447851" y="652092"/>
            <a:ext cx="2114639"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1.</a:t>
            </a:r>
            <a:r>
              <a:rPr lang="zh-CN" altLang="en-US" sz="1400" b="1" kern="100" dirty="0">
                <a:solidFill>
                  <a:srgbClr val="FA3C00"/>
                </a:solidFill>
                <a:latin typeface="微软雅黑" panose="020B0503020204020204" pitchFamily="34" charset="-122"/>
                <a:ea typeface="微软雅黑" panose="020B0503020204020204" pitchFamily="34" charset="-122"/>
              </a:rPr>
              <a:t>新公司股比及资金情况</a:t>
            </a:r>
          </a:p>
        </p:txBody>
      </p:sp>
      <p:sp>
        <p:nvSpPr>
          <p:cNvPr id="5" name="TextBox 1"/>
          <p:cNvSpPr txBox="1">
            <a:spLocks noChangeArrowheads="1"/>
          </p:cNvSpPr>
          <p:nvPr/>
        </p:nvSpPr>
        <p:spPr bwMode="auto">
          <a:xfrm>
            <a:off x="251520" y="4318428"/>
            <a:ext cx="7909802" cy="70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43205" indent="-243205" eaLnBrk="1" hangingPunct="1">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rPr>
              <a:t>注册金额不低于</a:t>
            </a:r>
            <a:r>
              <a:rPr lang="en-US" altLang="zh-CN" sz="900" dirty="0">
                <a:latin typeface="微软雅黑" panose="020B0503020204020204" pitchFamily="34" charset="-122"/>
                <a:ea typeface="微软雅黑" panose="020B0503020204020204" pitchFamily="34" charset="-122"/>
              </a:rPr>
              <a:t>800</a:t>
            </a:r>
            <a:r>
              <a:rPr lang="zh-CN" altLang="en-US" sz="900" dirty="0">
                <a:latin typeface="微软雅黑" panose="020B0503020204020204" pitchFamily="34" charset="-122"/>
                <a:ea typeface="微软雅黑" panose="020B0503020204020204" pitchFamily="34" charset="-122"/>
              </a:rPr>
              <a:t>万元，股东股比慎重填写</a:t>
            </a:r>
            <a:r>
              <a:rPr lang="zh-CN" altLang="en-US" sz="900" dirty="0">
                <a:solidFill>
                  <a:srgbClr val="FF0000"/>
                </a:solidFill>
                <a:latin typeface="微软雅黑" panose="020B0503020204020204" pitchFamily="34" charset="-122"/>
                <a:ea typeface="微软雅黑" panose="020B0503020204020204" pitchFamily="34" charset="-122"/>
              </a:rPr>
              <a:t>（未来新公司注册核查依据）</a:t>
            </a:r>
            <a:r>
              <a:rPr lang="zh-CN" altLang="en-US" sz="900" dirty="0">
                <a:latin typeface="微软雅黑" panose="020B0503020204020204" pitchFamily="34" charset="-122"/>
                <a:ea typeface="微软雅黑" panose="020B0503020204020204" pitchFamily="34" charset="-122"/>
              </a:rPr>
              <a:t>；</a:t>
            </a:r>
            <a:endParaRPr lang="en-US" altLang="zh-CN" sz="900" dirty="0">
              <a:latin typeface="微软雅黑" panose="020B0503020204020204" pitchFamily="34" charset="-122"/>
              <a:ea typeface="微软雅黑" panose="020B0503020204020204" pitchFamily="34" charset="-122"/>
            </a:endParaRPr>
          </a:p>
          <a:p>
            <a:pPr marL="243205" indent="-243205" eaLnBrk="1" hangingPunct="1">
              <a:lnSpc>
                <a:spcPct val="150000"/>
              </a:lnSpc>
              <a:buFont typeface="Arial" panose="020B0604020202020204" pitchFamily="34" charset="0"/>
              <a:buChar char="•"/>
            </a:pPr>
            <a:r>
              <a:rPr lang="zh-CN" altLang="zh-CN" sz="900" dirty="0">
                <a:solidFill>
                  <a:srgbClr val="FF0000"/>
                </a:solidFill>
                <a:latin typeface="微软雅黑" panose="020B0503020204020204" pitchFamily="34" charset="-122"/>
                <a:ea typeface="微软雅黑" panose="020B0503020204020204" pitchFamily="34" charset="-122"/>
              </a:rPr>
              <a:t>新公司的</a:t>
            </a:r>
            <a:r>
              <a:rPr lang="zh-CN" altLang="en-US" sz="900" dirty="0">
                <a:solidFill>
                  <a:srgbClr val="FF0000"/>
                </a:solidFill>
                <a:latin typeface="微软雅黑" panose="020B0503020204020204" pitchFamily="34" charset="-122"/>
                <a:ea typeface="微软雅黑" panose="020B0503020204020204" pitchFamily="34" charset="-122"/>
              </a:rPr>
              <a:t>控股股东（经营者）</a:t>
            </a:r>
            <a:r>
              <a:rPr lang="zh-CN" altLang="zh-CN" sz="900" dirty="0">
                <a:solidFill>
                  <a:srgbClr val="FF0000"/>
                </a:solidFill>
                <a:latin typeface="微软雅黑" panose="020B0503020204020204" pitchFamily="34" charset="-122"/>
                <a:ea typeface="微软雅黑" panose="020B0503020204020204" pitchFamily="34" charset="-122"/>
              </a:rPr>
              <a:t>必须为申请公司的主要投资人、控股股东</a:t>
            </a:r>
            <a:r>
              <a:rPr lang="en-US" altLang="zh-CN" sz="900" dirty="0">
                <a:latin typeface="微软雅黑" panose="020B0503020204020204" pitchFamily="34" charset="-122"/>
                <a:ea typeface="微软雅黑" panose="020B0503020204020204" pitchFamily="34" charset="-122"/>
              </a:rPr>
              <a:t>;</a:t>
            </a:r>
          </a:p>
          <a:p>
            <a:pPr marL="243205" indent="-243205" eaLnBrk="1" hangingPunct="1">
              <a:lnSpc>
                <a:spcPct val="150000"/>
              </a:lnSpc>
              <a:buFont typeface="Arial" panose="020B0604020202020204" pitchFamily="34" charset="0"/>
              <a:buChar char="•"/>
            </a:pPr>
            <a:r>
              <a:rPr lang="zh-CN" altLang="en-US" sz="900" kern="100" dirty="0">
                <a:latin typeface="微软雅黑" panose="020B0503020204020204" pitchFamily="34" charset="-122"/>
                <a:ea typeface="微软雅黑" panose="020B0503020204020204" pitchFamily="34" charset="-122"/>
                <a:cs typeface="Times New Roman" panose="02020603050405020304"/>
              </a:rPr>
              <a:t>在广汽埃安提出要求时，主要股东需提供新公司投资计划所需资金证明材料（如</a:t>
            </a:r>
            <a:r>
              <a:rPr lang="en-US" altLang="zh-CN" sz="900" kern="100" dirty="0">
                <a:latin typeface="微软雅黑" panose="020B0503020204020204" pitchFamily="34" charset="-122"/>
                <a:ea typeface="微软雅黑" panose="020B0503020204020204" pitchFamily="34" charset="-122"/>
                <a:cs typeface="Times New Roman" panose="02020603050405020304"/>
              </a:rPr>
              <a:t>2</a:t>
            </a:r>
            <a:r>
              <a:rPr lang="zh-CN" altLang="en-US" sz="900" kern="100" dirty="0">
                <a:latin typeface="微软雅黑" panose="020B0503020204020204" pitchFamily="34" charset="-122"/>
                <a:ea typeface="微软雅黑" panose="020B0503020204020204" pitchFamily="34" charset="-122"/>
                <a:cs typeface="Times New Roman" panose="02020603050405020304"/>
              </a:rPr>
              <a:t>个月银行流水等证明材料），以作为评审时的重要依据</a:t>
            </a:r>
            <a:r>
              <a:rPr lang="zh-CN" altLang="zh-CN" sz="900" kern="100" dirty="0">
                <a:latin typeface="微软雅黑" panose="020B0503020204020204" pitchFamily="34" charset="-122"/>
                <a:ea typeface="微软雅黑" panose="020B0503020204020204" pitchFamily="34" charset="-122"/>
                <a:cs typeface="Times New Roman" panose="02020603050405020304"/>
              </a:rPr>
              <a:t>。</a:t>
            </a:r>
            <a:endParaRPr lang="zh-CN" altLang="zh-CN" sz="90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custDataLst>
              <p:tags r:id="rId2"/>
            </p:custDataLst>
            <p:extLst>
              <p:ext uri="{D42A27DB-BD31-4B8C-83A1-F6EECF244321}">
                <p14:modId xmlns:p14="http://schemas.microsoft.com/office/powerpoint/2010/main" val="4207454219"/>
              </p:ext>
            </p:extLst>
          </p:nvPr>
        </p:nvGraphicFramePr>
        <p:xfrm>
          <a:off x="444882" y="965266"/>
          <a:ext cx="8225532" cy="3402865"/>
        </p:xfrm>
        <a:graphic>
          <a:graphicData uri="http://schemas.openxmlformats.org/drawingml/2006/table">
            <a:tbl>
              <a:tblPr/>
              <a:tblGrid>
                <a:gridCol w="1483046">
                  <a:extLst>
                    <a:ext uri="{9D8B030D-6E8A-4147-A177-3AD203B41FA5}">
                      <a16:colId xmlns:a16="http://schemas.microsoft.com/office/drawing/2014/main" val="20000"/>
                    </a:ext>
                  </a:extLst>
                </a:gridCol>
                <a:gridCol w="1961143">
                  <a:extLst>
                    <a:ext uri="{9D8B030D-6E8A-4147-A177-3AD203B41FA5}">
                      <a16:colId xmlns:a16="http://schemas.microsoft.com/office/drawing/2014/main" val="20001"/>
                    </a:ext>
                  </a:extLst>
                </a:gridCol>
                <a:gridCol w="1722094">
                  <a:extLst>
                    <a:ext uri="{9D8B030D-6E8A-4147-A177-3AD203B41FA5}">
                      <a16:colId xmlns:a16="http://schemas.microsoft.com/office/drawing/2014/main" val="20002"/>
                    </a:ext>
                  </a:extLst>
                </a:gridCol>
                <a:gridCol w="1641055">
                  <a:extLst>
                    <a:ext uri="{9D8B030D-6E8A-4147-A177-3AD203B41FA5}">
                      <a16:colId xmlns:a16="http://schemas.microsoft.com/office/drawing/2014/main" val="20003"/>
                    </a:ext>
                  </a:extLst>
                </a:gridCol>
                <a:gridCol w="1418194">
                  <a:extLst>
                    <a:ext uri="{9D8B030D-6E8A-4147-A177-3AD203B41FA5}">
                      <a16:colId xmlns:a16="http://schemas.microsoft.com/office/drawing/2014/main" val="20004"/>
                    </a:ext>
                  </a:extLst>
                </a:gridCol>
              </a:tblGrid>
              <a:tr h="234030">
                <a:tc rowSpan="7">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新公司资本构成</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注册金额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800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（单位：万元）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00"/>
                  </a:ext>
                </a:extLst>
              </a:tr>
              <a:tr h="459059">
                <a:tc vMerge="1">
                  <a:txBody>
                    <a:bodyPr/>
                    <a:lstStyle/>
                    <a:p>
                      <a:endParaRPr lang="zh-CN"/>
                    </a:p>
                  </a:txBody>
                  <a:tcPr/>
                </a:tc>
                <a:tc>
                  <a:txBody>
                    <a:bodyPr/>
                    <a:lstStyle/>
                    <a:p>
                      <a:pPr algn="ctr" rtl="0" fontAlgn="ctr"/>
                      <a:r>
                        <a:rPr lang="en-US" sz="900" b="0" i="0" u="none" strike="noStrike" dirty="0">
                          <a:solidFill>
                            <a:srgbClr val="000000"/>
                          </a:solidFill>
                          <a:effectLst/>
                          <a:latin typeface="微软雅黑" panose="020B0503020204020204" pitchFamily="34" charset="-122"/>
                          <a:ea typeface="微软雅黑" panose="020B0503020204020204" pitchFamily="34" charset="-122"/>
                        </a:rPr>
                        <a:t>NO.</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股东名称（法人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自然人）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投资金额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65747">
                <a:tc vMerge="1">
                  <a:txBody>
                    <a:bodyPr/>
                    <a:lstStyle/>
                    <a:p>
                      <a:endParaRPr lang="zh-CN"/>
                    </a:p>
                  </a:txBody>
                  <a:tcPr/>
                </a:tc>
                <a:tc>
                  <a:txBody>
                    <a:bodyPr/>
                    <a:lstStyle/>
                    <a:p>
                      <a:pPr algn="ctr" rtl="0"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65747">
                <a:tc vMerge="1">
                  <a:txBody>
                    <a:bodyPr/>
                    <a:lstStyle/>
                    <a:p>
                      <a:endParaRPr lang="zh-CN"/>
                    </a:p>
                  </a:txBody>
                  <a:tcPr/>
                </a:tc>
                <a:tc>
                  <a:txBody>
                    <a:bodyPr/>
                    <a:lstStyle/>
                    <a:p>
                      <a:pPr algn="ctr" rtl="0"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2</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07027">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6028">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16028">
                <a:tc vMerge="1">
                  <a:txBody>
                    <a:bodyPr/>
                    <a:lstStyle/>
                    <a:p>
                      <a:endParaRPr lang="zh-CN"/>
                    </a:p>
                  </a:txBody>
                  <a:tcPr/>
                </a:tc>
                <a:tc gridSpan="4">
                  <a:txBody>
                    <a:bodyPr/>
                    <a:lstStyle/>
                    <a:p>
                      <a:pPr algn="l"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股东关系说明：</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合作关系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夫妻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兄弟</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6"/>
                  </a:ext>
                </a:extLst>
              </a:tr>
              <a:tr h="270034">
                <a:tc rowSpan="6">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资金情况</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区分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7"/>
                  </a:ext>
                </a:extLst>
              </a:tr>
              <a:tr h="207027">
                <a:tc v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流动资金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自有</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07027">
                <a:tc vMerge="1">
                  <a:txBody>
                    <a:bodyPr/>
                    <a:lstStyle/>
                    <a:p>
                      <a:endParaRPr lang="zh-CN"/>
                    </a:p>
                  </a:txBody>
                  <a:tcPr/>
                </a:tc>
                <a:tc v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融资</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07027">
                <a:tc vMerge="1">
                  <a:txBody>
                    <a:bodyPr/>
                    <a:lstStyle/>
                    <a:p>
                      <a:endParaRPr lang="zh-CN"/>
                    </a:p>
                  </a:txBody>
                  <a:tcPr/>
                </a:tc>
                <a:tc row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硬件投入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建筑</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07027">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装修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07027">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设备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34030">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13"/>
                  </a:ext>
                </a:extLst>
              </a:tr>
            </a:tbl>
          </a:graphicData>
        </a:graphic>
      </p:graphicFrame>
      <p:sp>
        <p:nvSpPr>
          <p:cNvPr id="7" name="矩形 6"/>
          <p:cNvSpPr/>
          <p:nvPr/>
        </p:nvSpPr>
        <p:spPr>
          <a:xfrm>
            <a:off x="2411760" y="1923678"/>
            <a:ext cx="5313680" cy="313690"/>
          </a:xfrm>
          <a:prstGeom prst="rect">
            <a:avLst/>
          </a:prstGeom>
          <a:solidFill>
            <a:schemeClr val="accent5">
              <a:lumMod val="40000"/>
              <a:lumOff val="60000"/>
            </a:schemeClr>
          </a:solidFill>
        </p:spPr>
        <p:txBody>
          <a:bodyPr wrap="square" anchor="t">
            <a:noAutofit/>
          </a:bodyPr>
          <a:lstStyle/>
          <a:p>
            <a:pPr fontAlgn="base">
              <a:spcBef>
                <a:spcPct val="0"/>
              </a:spcBef>
              <a:spcAft>
                <a:spcPct val="0"/>
              </a:spcAft>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①    股东关系说明必须填写清楚，填写完整后删除本备注文本框</a:t>
            </a:r>
          </a:p>
        </p:txBody>
      </p:sp>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p:nvSpPr>
        <p:spPr>
          <a:xfrm>
            <a:off x="167550" y="643243"/>
            <a:ext cx="2294175"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2.</a:t>
            </a:r>
            <a:r>
              <a:rPr lang="zh-CN" altLang="en-US" sz="1400" b="1" kern="100" dirty="0">
                <a:solidFill>
                  <a:srgbClr val="FA3C00"/>
                </a:solidFill>
                <a:latin typeface="微软雅黑" panose="020B0503020204020204" pitchFamily="34" charset="-122"/>
                <a:ea typeface="微软雅黑" panose="020B0503020204020204" pitchFamily="34" charset="-122"/>
              </a:rPr>
              <a:t>新公司股东及总经理简历</a:t>
            </a:r>
          </a:p>
        </p:txBody>
      </p:sp>
      <p:sp>
        <p:nvSpPr>
          <p:cNvPr id="12" name="矩形 11"/>
          <p:cNvSpPr/>
          <p:nvPr/>
        </p:nvSpPr>
        <p:spPr bwMode="auto">
          <a:xfrm>
            <a:off x="214344" y="3535806"/>
            <a:ext cx="1133439" cy="979634"/>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dirty="0">
                <a:latin typeface="微软雅黑" panose="020B0503020204020204" pitchFamily="34" charset="-122"/>
                <a:ea typeface="微软雅黑" panose="020B0503020204020204" pitchFamily="34" charset="-122"/>
              </a:rPr>
              <a:t>照片</a:t>
            </a:r>
          </a:p>
        </p:txBody>
      </p:sp>
      <p:sp>
        <p:nvSpPr>
          <p:cNvPr id="13" name="TextBox 15"/>
          <p:cNvSpPr txBox="1"/>
          <p:nvPr/>
        </p:nvSpPr>
        <p:spPr bwMode="auto">
          <a:xfrm>
            <a:off x="112493" y="4539911"/>
            <a:ext cx="1305069" cy="512448"/>
          </a:xfrm>
          <a:prstGeom prst="rect">
            <a:avLst/>
          </a:prstGeom>
          <a:solidFill>
            <a:srgbClr val="00A5AE"/>
          </a:solidFill>
          <a:ln>
            <a:noFill/>
          </a:ln>
        </p:spPr>
        <p:txBody>
          <a:bodyPr wrap="square" rtlCol="0">
            <a:spAutoFit/>
          </a:bodyPr>
          <a:lstStyle>
            <a:defPPr>
              <a:defRPr lang="zh-CN"/>
            </a:defPPr>
            <a:lvl1pPr algn="ctr">
              <a:lnSpc>
                <a:spcPct val="130000"/>
              </a:lnSpc>
              <a:defRPr kumimoji="1" sz="1050">
                <a:solidFill>
                  <a:schemeClr val="bg1"/>
                </a:solidFill>
                <a:latin typeface="微软雅黑" panose="020B0503020204020204" pitchFamily="34" charset="-122"/>
                <a:ea typeface="微软雅黑" panose="020B0503020204020204" pitchFamily="34" charset="-122"/>
              </a:defRPr>
            </a:lvl1pPr>
          </a:lstStyle>
          <a:p>
            <a:pPr algn="l"/>
            <a:r>
              <a:rPr lang="zh-CN" altLang="en-US" sz="700" b="1" dirty="0"/>
              <a:t>候选总经理</a:t>
            </a:r>
            <a:endParaRPr lang="en-US" altLang="zh-CN" sz="700" b="1" dirty="0"/>
          </a:p>
          <a:p>
            <a:pPr algn="l"/>
            <a:r>
              <a:rPr lang="zh-CN" altLang="en-US" sz="700" b="1" dirty="0"/>
              <a:t>姓名：</a:t>
            </a:r>
            <a:endParaRPr lang="en-US" altLang="zh-CN" sz="700" b="1" dirty="0"/>
          </a:p>
          <a:p>
            <a:pPr algn="l"/>
            <a:r>
              <a:rPr lang="zh-CN" altLang="en-US" sz="700" b="1" dirty="0"/>
              <a:t>年龄：</a:t>
            </a:r>
            <a:endParaRPr lang="en-US" altLang="zh-CN" sz="700" b="1" dirty="0"/>
          </a:p>
        </p:txBody>
      </p:sp>
      <p:sp>
        <p:nvSpPr>
          <p:cNvPr id="14" name="矩形 13"/>
          <p:cNvSpPr/>
          <p:nvPr/>
        </p:nvSpPr>
        <p:spPr bwMode="auto">
          <a:xfrm>
            <a:off x="1477425" y="3867894"/>
            <a:ext cx="3046116" cy="1255531"/>
          </a:xfrm>
          <a:prstGeom prst="rect">
            <a:avLst/>
          </a:prstGeom>
          <a:noFill/>
          <a:ln w="9525" cap="flat" cmpd="sng" algn="ctr">
            <a:solidFill>
              <a:srgbClr val="00A5AE"/>
            </a:solidFill>
            <a:prstDash val="solid"/>
            <a:round/>
            <a:headEnd type="none" w="med" len="med"/>
            <a:tailEnd type="none" w="med" len="med"/>
          </a:ln>
          <a:effectLst/>
        </p:spPr>
        <p:txBody>
          <a:bodyPr vert="horz" wrap="square" lIns="91440" tIns="45720" rIns="91440" bIns="45720" numCol="1" rtlCol="0" anchor="ctr" anchorCtr="0" compatLnSpc="1"/>
          <a:lstStyle/>
          <a:p>
            <a:endParaRPr lang="en-US" altLang="zh-CN" sz="900" dirty="0">
              <a:solidFill>
                <a:srgbClr val="000000"/>
              </a:solidFill>
              <a:latin typeface="微软雅黑" panose="020B0503020204020204" pitchFamily="34" charset="-122"/>
              <a:ea typeface="微软雅黑" panose="020B0503020204020204" pitchFamily="34" charset="-122"/>
            </a:endParaRPr>
          </a:p>
        </p:txBody>
      </p:sp>
      <p:sp>
        <p:nvSpPr>
          <p:cNvPr id="15" name="TextBox 17"/>
          <p:cNvSpPr txBox="1"/>
          <p:nvPr/>
        </p:nvSpPr>
        <p:spPr bwMode="auto">
          <a:xfrm>
            <a:off x="2267744" y="3535806"/>
            <a:ext cx="1275118" cy="276999"/>
          </a:xfrm>
          <a:prstGeom prst="rect">
            <a:avLst/>
          </a:prstGeom>
          <a:solidFill>
            <a:srgbClr val="8FE4E5"/>
          </a:solidFill>
          <a:ln>
            <a:noFill/>
          </a:ln>
        </p:spPr>
        <p:txBody>
          <a:bodyPr wrap="square" rtlCol="0">
            <a:spAutoFit/>
          </a:bodyPr>
          <a:lstStyle>
            <a:defPPr>
              <a:defRPr lang="zh-CN"/>
            </a:defPPr>
            <a:lvl1pPr algn="ctr">
              <a:spcBef>
                <a:spcPts val="0"/>
              </a:spcBef>
              <a:defRPr sz="1200" b="1">
                <a:latin typeface="微软雅黑" panose="020B0503020204020204" pitchFamily="34" charset="-122"/>
                <a:ea typeface="微软雅黑" panose="020B0503020204020204" pitchFamily="34" charset="-122"/>
              </a:defRPr>
            </a:lvl1pPr>
          </a:lstStyle>
          <a:p>
            <a:r>
              <a:rPr lang="zh-CN" altLang="en-US" dirty="0"/>
              <a:t>个人简历</a:t>
            </a:r>
          </a:p>
        </p:txBody>
      </p:sp>
      <p:sp>
        <p:nvSpPr>
          <p:cNvPr id="22" name="矩形 21"/>
          <p:cNvSpPr/>
          <p:nvPr/>
        </p:nvSpPr>
        <p:spPr>
          <a:xfrm>
            <a:off x="-612576" y="292212"/>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25" name="矩形 24"/>
          <p:cNvSpPr/>
          <p:nvPr/>
        </p:nvSpPr>
        <p:spPr>
          <a:xfrm>
            <a:off x="1467853" y="3994650"/>
            <a:ext cx="3089111" cy="1002017"/>
          </a:xfrm>
          <a:prstGeom prst="rect">
            <a:avLst/>
          </a:prstGeom>
        </p:spPr>
        <p:txBody>
          <a:bodyPr wrap="square" lIns="77925" tIns="38963" rIns="77925" bIns="38963">
            <a:spAutoFit/>
          </a:bodyPr>
          <a:lstStyle/>
          <a:p>
            <a:r>
              <a:rPr lang="en-US" altLang="zh-CN" sz="1000" dirty="0">
                <a:solidFill>
                  <a:srgbClr val="000000"/>
                </a:solidFill>
                <a:latin typeface="微软雅黑" panose="020B0503020204020204" pitchFamily="34" charset="-122"/>
                <a:ea typeface="微软雅黑" panose="020B0503020204020204" pitchFamily="34" charset="-122"/>
              </a:rPr>
              <a:t>2001</a:t>
            </a:r>
            <a:r>
              <a:rPr lang="zh-CN" altLang="en-US" sz="1000" dirty="0">
                <a:solidFill>
                  <a:srgbClr val="000000"/>
                </a:solidFill>
                <a:latin typeface="微软雅黑" panose="020B0503020204020204" pitchFamily="34" charset="-122"/>
                <a:ea typeface="微软雅黑" panose="020B0503020204020204" pitchFamily="34" charset="-122"/>
              </a:rPr>
              <a:t>年</a:t>
            </a:r>
            <a:r>
              <a:rPr lang="en-US" altLang="zh-CN" sz="1000" dirty="0">
                <a:solidFill>
                  <a:srgbClr val="000000"/>
                </a:solidFill>
                <a:latin typeface="微软雅黑" panose="020B0503020204020204" pitchFamily="34" charset="-122"/>
                <a:ea typeface="微软雅黑" panose="020B0503020204020204" pitchFamily="34" charset="-122"/>
              </a:rPr>
              <a:t>8</a:t>
            </a:r>
            <a:r>
              <a:rPr lang="zh-CN" altLang="en-US" sz="1000" dirty="0">
                <a:solidFill>
                  <a:srgbClr val="000000"/>
                </a:solidFill>
                <a:latin typeface="微软雅黑" panose="020B0503020204020204" pitchFamily="34" charset="-122"/>
                <a:ea typeface="微软雅黑" panose="020B0503020204020204" pitchFamily="34" charset="-122"/>
              </a:rPr>
              <a:t>月</a:t>
            </a:r>
            <a:r>
              <a:rPr lang="en-US" altLang="zh-CN" sz="1000" dirty="0">
                <a:solidFill>
                  <a:srgbClr val="000000"/>
                </a:solidFill>
                <a:latin typeface="微软雅黑" panose="020B0503020204020204" pitchFamily="34" charset="-122"/>
                <a:ea typeface="微软雅黑" panose="020B0503020204020204" pitchFamily="34" charset="-122"/>
              </a:rPr>
              <a:t>-2004</a:t>
            </a:r>
            <a:r>
              <a:rPr lang="zh-CN" altLang="en-US" sz="1000" dirty="0">
                <a:solidFill>
                  <a:srgbClr val="000000"/>
                </a:solidFill>
                <a:latin typeface="微软雅黑" panose="020B0503020204020204" pitchFamily="34" charset="-122"/>
                <a:ea typeface="微软雅黑" panose="020B0503020204020204" pitchFamily="34" charset="-122"/>
              </a:rPr>
              <a:t>年</a:t>
            </a:r>
            <a:r>
              <a:rPr lang="en-US" altLang="zh-CN" sz="1000" dirty="0">
                <a:solidFill>
                  <a:srgbClr val="000000"/>
                </a:solidFill>
                <a:latin typeface="微软雅黑" panose="020B0503020204020204" pitchFamily="34" charset="-122"/>
                <a:ea typeface="微软雅黑" panose="020B0503020204020204" pitchFamily="34" charset="-122"/>
              </a:rPr>
              <a:t>4</a:t>
            </a:r>
            <a:r>
              <a:rPr lang="zh-CN" altLang="en-US" sz="1000" dirty="0">
                <a:solidFill>
                  <a:srgbClr val="000000"/>
                </a:solidFill>
                <a:latin typeface="微软雅黑" panose="020B0503020204020204" pitchFamily="34" charset="-122"/>
                <a:ea typeface="微软雅黑" panose="020B0503020204020204" pitchFamily="34" charset="-122"/>
              </a:rPr>
              <a:t>月 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公司（品牌） 总经理（从业写起）</a:t>
            </a:r>
            <a:endParaRPr lang="en-US" altLang="zh-CN" sz="1000" dirty="0">
              <a:solidFill>
                <a:srgbClr val="000000"/>
              </a:solidFill>
              <a:latin typeface="微软雅黑" panose="020B0503020204020204" pitchFamily="34" charset="-122"/>
              <a:ea typeface="微软雅黑" panose="020B0503020204020204" pitchFamily="34" charset="-122"/>
            </a:endParaRPr>
          </a:p>
          <a:p>
            <a:r>
              <a:rPr lang="en-US" altLang="zh-CN" sz="1000" dirty="0">
                <a:solidFill>
                  <a:srgbClr val="000000"/>
                </a:solidFill>
                <a:latin typeface="微软雅黑" panose="020B0503020204020204" pitchFamily="34" charset="-122"/>
                <a:ea typeface="微软雅黑" panose="020B0503020204020204" pitchFamily="34" charset="-122"/>
              </a:rPr>
              <a:t>2004</a:t>
            </a:r>
            <a:r>
              <a:rPr lang="zh-CN" altLang="en-US" sz="1000" dirty="0">
                <a:solidFill>
                  <a:srgbClr val="000000"/>
                </a:solidFill>
                <a:latin typeface="微软雅黑" panose="020B0503020204020204" pitchFamily="34" charset="-122"/>
                <a:ea typeface="微软雅黑" panose="020B0503020204020204" pitchFamily="34" charset="-122"/>
              </a:rPr>
              <a:t>年</a:t>
            </a:r>
            <a:r>
              <a:rPr lang="en-US" altLang="zh-CN" sz="1000" dirty="0">
                <a:solidFill>
                  <a:srgbClr val="000000"/>
                </a:solidFill>
                <a:latin typeface="微软雅黑" panose="020B0503020204020204" pitchFamily="34" charset="-122"/>
                <a:ea typeface="微软雅黑" panose="020B0503020204020204" pitchFamily="34" charset="-122"/>
              </a:rPr>
              <a:t>5</a:t>
            </a:r>
            <a:r>
              <a:rPr lang="zh-CN" altLang="en-US" sz="1000" dirty="0">
                <a:solidFill>
                  <a:srgbClr val="000000"/>
                </a:solidFill>
                <a:latin typeface="微软雅黑" panose="020B0503020204020204" pitchFamily="34" charset="-122"/>
                <a:ea typeface="微软雅黑" panose="020B0503020204020204" pitchFamily="34" charset="-122"/>
              </a:rPr>
              <a:t>月</a:t>
            </a:r>
            <a:r>
              <a:rPr lang="en-US" altLang="zh-CN" sz="1000" dirty="0">
                <a:solidFill>
                  <a:srgbClr val="000000"/>
                </a:solidFill>
                <a:latin typeface="微软雅黑" panose="020B0503020204020204" pitchFamily="34" charset="-122"/>
                <a:ea typeface="微软雅黑" panose="020B0503020204020204" pitchFamily="34" charset="-122"/>
              </a:rPr>
              <a:t>-2006</a:t>
            </a:r>
            <a:r>
              <a:rPr lang="zh-CN" altLang="en-US" sz="1000" dirty="0">
                <a:solidFill>
                  <a:srgbClr val="000000"/>
                </a:solidFill>
                <a:latin typeface="微软雅黑" panose="020B0503020204020204" pitchFamily="34" charset="-122"/>
                <a:ea typeface="微软雅黑" panose="020B0503020204020204" pitchFamily="34" charset="-122"/>
              </a:rPr>
              <a:t>年</a:t>
            </a:r>
            <a:r>
              <a:rPr lang="en-US" altLang="zh-CN" sz="1000" dirty="0">
                <a:solidFill>
                  <a:srgbClr val="000000"/>
                </a:solidFill>
                <a:latin typeface="微软雅黑" panose="020B0503020204020204" pitchFamily="34" charset="-122"/>
                <a:ea typeface="微软雅黑" panose="020B0503020204020204" pitchFamily="34" charset="-122"/>
              </a:rPr>
              <a:t>9</a:t>
            </a:r>
            <a:r>
              <a:rPr lang="zh-CN" altLang="en-US" sz="1000" dirty="0">
                <a:solidFill>
                  <a:srgbClr val="000000"/>
                </a:solidFill>
                <a:latin typeface="微软雅黑" panose="020B0503020204020204" pitchFamily="34" charset="-122"/>
                <a:ea typeface="微软雅黑" panose="020B0503020204020204" pitchFamily="34" charset="-122"/>
              </a:rPr>
              <a:t>月 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公司（品牌） 总经理</a:t>
            </a:r>
            <a:endParaRPr lang="en-US" altLang="zh-CN" sz="1000" dirty="0">
              <a:solidFill>
                <a:srgbClr val="000000"/>
              </a:solidFill>
              <a:latin typeface="微软雅黑" panose="020B0503020204020204" pitchFamily="34" charset="-122"/>
              <a:ea typeface="微软雅黑" panose="020B0503020204020204" pitchFamily="34" charset="-122"/>
            </a:endParaRPr>
          </a:p>
          <a:p>
            <a:r>
              <a:rPr lang="en-US" altLang="zh-CN" sz="1000" dirty="0">
                <a:solidFill>
                  <a:srgbClr val="000000"/>
                </a:solidFill>
                <a:latin typeface="微软雅黑" panose="020B0503020204020204" pitchFamily="34" charset="-122"/>
                <a:ea typeface="微软雅黑" panose="020B0503020204020204" pitchFamily="34" charset="-122"/>
              </a:rPr>
              <a:t>2006</a:t>
            </a:r>
            <a:r>
              <a:rPr lang="zh-CN" altLang="en-US" sz="1000" dirty="0">
                <a:solidFill>
                  <a:srgbClr val="000000"/>
                </a:solidFill>
                <a:latin typeface="微软雅黑" panose="020B0503020204020204" pitchFamily="34" charset="-122"/>
                <a:ea typeface="微软雅黑" panose="020B0503020204020204" pitchFamily="34" charset="-122"/>
              </a:rPr>
              <a:t>年</a:t>
            </a:r>
            <a:r>
              <a:rPr lang="en-US" altLang="zh-CN" sz="1000" dirty="0">
                <a:solidFill>
                  <a:srgbClr val="000000"/>
                </a:solidFill>
                <a:latin typeface="微软雅黑" panose="020B0503020204020204" pitchFamily="34" charset="-122"/>
                <a:ea typeface="微软雅黑" panose="020B0503020204020204" pitchFamily="34" charset="-122"/>
              </a:rPr>
              <a:t>10</a:t>
            </a:r>
            <a:r>
              <a:rPr lang="zh-CN" altLang="en-US" sz="1000" dirty="0">
                <a:solidFill>
                  <a:srgbClr val="000000"/>
                </a:solidFill>
                <a:latin typeface="微软雅黑" panose="020B0503020204020204" pitchFamily="34" charset="-122"/>
                <a:ea typeface="微软雅黑" panose="020B0503020204020204" pitchFamily="34" charset="-122"/>
              </a:rPr>
              <a:t>月</a:t>
            </a:r>
            <a:r>
              <a:rPr lang="en-US" altLang="zh-CN" sz="1000" dirty="0">
                <a:solidFill>
                  <a:srgbClr val="000000"/>
                </a:solidFill>
                <a:latin typeface="微软雅黑" panose="020B0503020204020204" pitchFamily="34" charset="-122"/>
                <a:ea typeface="微软雅黑" panose="020B0503020204020204" pitchFamily="34" charset="-122"/>
              </a:rPr>
              <a:t>-2008</a:t>
            </a:r>
            <a:r>
              <a:rPr lang="zh-CN" altLang="en-US" sz="1000" dirty="0">
                <a:solidFill>
                  <a:srgbClr val="000000"/>
                </a:solidFill>
                <a:latin typeface="微软雅黑" panose="020B0503020204020204" pitchFamily="34" charset="-122"/>
                <a:ea typeface="微软雅黑" panose="020B0503020204020204" pitchFamily="34" charset="-122"/>
              </a:rPr>
              <a:t>年</a:t>
            </a:r>
            <a:r>
              <a:rPr lang="en-US" altLang="zh-CN" sz="1000" dirty="0">
                <a:solidFill>
                  <a:srgbClr val="000000"/>
                </a:solidFill>
                <a:latin typeface="微软雅黑" panose="020B0503020204020204" pitchFamily="34" charset="-122"/>
                <a:ea typeface="微软雅黑" panose="020B0503020204020204" pitchFamily="34" charset="-122"/>
              </a:rPr>
              <a:t>12</a:t>
            </a:r>
            <a:r>
              <a:rPr lang="zh-CN" altLang="en-US" sz="1000" dirty="0">
                <a:solidFill>
                  <a:srgbClr val="000000"/>
                </a:solidFill>
                <a:latin typeface="微软雅黑" panose="020B0503020204020204" pitchFamily="34" charset="-122"/>
                <a:ea typeface="微软雅黑" panose="020B0503020204020204" pitchFamily="34" charset="-122"/>
              </a:rPr>
              <a:t>月 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公司（品牌） 董事长</a:t>
            </a:r>
          </a:p>
        </p:txBody>
      </p:sp>
      <p:sp>
        <p:nvSpPr>
          <p:cNvPr id="26" name="TextBox 1"/>
          <p:cNvSpPr txBox="1">
            <a:spLocks noChangeArrowheads="1"/>
          </p:cNvSpPr>
          <p:nvPr/>
        </p:nvSpPr>
        <p:spPr bwMode="auto">
          <a:xfrm>
            <a:off x="4614478" y="4830693"/>
            <a:ext cx="2920929" cy="28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43205" indent="-243205" eaLnBrk="1" hangingPunct="1">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rPr>
              <a:t>候选总经理要求专职，且任期≥</a:t>
            </a:r>
            <a:r>
              <a:rPr lang="en-US" altLang="zh-CN" sz="900" dirty="0">
                <a:latin typeface="微软雅黑" panose="020B0503020204020204" pitchFamily="34" charset="-122"/>
                <a:ea typeface="微软雅黑" panose="020B0503020204020204" pitchFamily="34" charset="-122"/>
              </a:rPr>
              <a:t>3</a:t>
            </a:r>
            <a:r>
              <a:rPr lang="zh-CN" altLang="en-US" sz="900" dirty="0">
                <a:latin typeface="微软雅黑" panose="020B0503020204020204" pitchFamily="34" charset="-122"/>
                <a:ea typeface="微软雅黑" panose="020B0503020204020204" pitchFamily="34" charset="-122"/>
              </a:rPr>
              <a:t>年。</a:t>
            </a:r>
            <a:endParaRPr lang="zh-CN" altLang="zh-CN" sz="900" dirty="0">
              <a:latin typeface="微软雅黑" panose="020B0503020204020204" pitchFamily="34" charset="-122"/>
              <a:ea typeface="微软雅黑" panose="020B0503020204020204" pitchFamily="34" charset="-122"/>
            </a:endParaRPr>
          </a:p>
        </p:txBody>
      </p:sp>
      <p:sp>
        <p:nvSpPr>
          <p:cNvPr id="28" name="矩形 27"/>
          <p:cNvSpPr/>
          <p:nvPr/>
        </p:nvSpPr>
        <p:spPr bwMode="auto">
          <a:xfrm>
            <a:off x="1496716" y="1876644"/>
            <a:ext cx="2930334" cy="1205751"/>
          </a:xfrm>
          <a:prstGeom prst="rect">
            <a:avLst/>
          </a:prstGeom>
          <a:noFill/>
          <a:ln w="9525" cap="flat" cmpd="sng" algn="ctr">
            <a:solidFill>
              <a:srgbClr val="00A5AE"/>
            </a:solidFill>
            <a:prstDash val="solid"/>
            <a:round/>
            <a:headEnd type="none" w="med" len="med"/>
            <a:tailEnd type="none" w="med" len="med"/>
          </a:ln>
          <a:effectLst/>
        </p:spPr>
        <p:txBody>
          <a:bodyPr vert="horz" wrap="square" lIns="91440" tIns="45720" rIns="91440" bIns="45720" numCol="1" rtlCol="0" anchor="ctr" anchorCtr="0" compatLnSpc="1"/>
          <a:lstStyle/>
          <a:p>
            <a:r>
              <a:rPr lang="en-US" altLang="zh-CN" sz="1000" dirty="0">
                <a:solidFill>
                  <a:srgbClr val="000000"/>
                </a:solidFill>
                <a:latin typeface="微软雅黑" panose="020B0503020204020204" pitchFamily="34" charset="-122"/>
                <a:ea typeface="微软雅黑" panose="020B0503020204020204" pitchFamily="34" charset="-122"/>
              </a:rPr>
              <a:t>2001-2004</a:t>
            </a:r>
            <a:r>
              <a:rPr lang="zh-CN" altLang="en-US" sz="1000" dirty="0">
                <a:solidFill>
                  <a:srgbClr val="000000"/>
                </a:solidFill>
                <a:latin typeface="微软雅黑" panose="020B0503020204020204" pitchFamily="34" charset="-122"/>
                <a:ea typeface="微软雅黑" panose="020B0503020204020204" pitchFamily="34" charset="-122"/>
              </a:rPr>
              <a:t>  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总经理（从业写起）</a:t>
            </a:r>
            <a:endParaRPr lang="en-US" altLang="zh-CN" sz="1000" dirty="0">
              <a:solidFill>
                <a:srgbClr val="000000"/>
              </a:solidFill>
              <a:latin typeface="微软雅黑" panose="020B0503020204020204" pitchFamily="34" charset="-122"/>
              <a:ea typeface="微软雅黑" panose="020B0503020204020204" pitchFamily="34" charset="-122"/>
            </a:endParaRPr>
          </a:p>
          <a:p>
            <a:r>
              <a:rPr lang="en-US" altLang="zh-CN" sz="1000" dirty="0">
                <a:solidFill>
                  <a:srgbClr val="000000"/>
                </a:solidFill>
                <a:latin typeface="微软雅黑" panose="020B0503020204020204" pitchFamily="34" charset="-122"/>
                <a:ea typeface="微软雅黑" panose="020B0503020204020204" pitchFamily="34" charset="-122"/>
              </a:rPr>
              <a:t>2004-2006  </a:t>
            </a:r>
            <a:r>
              <a:rPr lang="zh-CN" altLang="en-US" sz="1000" dirty="0">
                <a:solidFill>
                  <a:srgbClr val="000000"/>
                </a:solidFill>
                <a:latin typeface="微软雅黑" panose="020B0503020204020204" pitchFamily="34" charset="-122"/>
                <a:ea typeface="微软雅黑" panose="020B0503020204020204" pitchFamily="34" charset="-122"/>
              </a:rPr>
              <a:t>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总经理</a:t>
            </a:r>
            <a:endParaRPr lang="en-US" altLang="zh-CN" sz="1000" dirty="0">
              <a:solidFill>
                <a:srgbClr val="000000"/>
              </a:solidFill>
              <a:latin typeface="微软雅黑" panose="020B0503020204020204" pitchFamily="34" charset="-122"/>
              <a:ea typeface="微软雅黑" panose="020B0503020204020204" pitchFamily="34" charset="-122"/>
            </a:endParaRPr>
          </a:p>
          <a:p>
            <a:r>
              <a:rPr lang="en-US" altLang="zh-CN" sz="1000" dirty="0">
                <a:solidFill>
                  <a:srgbClr val="000000"/>
                </a:solidFill>
                <a:latin typeface="微软雅黑" panose="020B0503020204020204" pitchFamily="34" charset="-122"/>
                <a:ea typeface="微软雅黑" panose="020B0503020204020204" pitchFamily="34" charset="-122"/>
              </a:rPr>
              <a:t>2006-2008  </a:t>
            </a:r>
            <a:r>
              <a:rPr lang="zh-CN" altLang="en-US" sz="1000" dirty="0">
                <a:solidFill>
                  <a:srgbClr val="000000"/>
                </a:solidFill>
                <a:latin typeface="微软雅黑" panose="020B0503020204020204" pitchFamily="34" charset="-122"/>
                <a:ea typeface="微软雅黑" panose="020B0503020204020204" pitchFamily="34" charset="-122"/>
              </a:rPr>
              <a:t>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董事长</a:t>
            </a:r>
          </a:p>
        </p:txBody>
      </p:sp>
      <p:sp>
        <p:nvSpPr>
          <p:cNvPr id="29" name="矩形 28"/>
          <p:cNvSpPr/>
          <p:nvPr/>
        </p:nvSpPr>
        <p:spPr bwMode="auto">
          <a:xfrm>
            <a:off x="214344" y="3186413"/>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graphicFrame>
        <p:nvGraphicFramePr>
          <p:cNvPr id="30" name="表格 29"/>
          <p:cNvGraphicFramePr>
            <a:graphicFrameLocks noGrp="1"/>
          </p:cNvGraphicFramePr>
          <p:nvPr>
            <p:extLst>
              <p:ext uri="{D42A27DB-BD31-4B8C-83A1-F6EECF244321}">
                <p14:modId xmlns:p14="http://schemas.microsoft.com/office/powerpoint/2010/main" val="1552734913"/>
              </p:ext>
            </p:extLst>
          </p:nvPr>
        </p:nvGraphicFramePr>
        <p:xfrm>
          <a:off x="156956" y="923485"/>
          <a:ext cx="8586028" cy="611018"/>
        </p:xfrm>
        <a:graphic>
          <a:graphicData uri="http://schemas.openxmlformats.org/drawingml/2006/table">
            <a:tbl>
              <a:tblPr/>
              <a:tblGrid>
                <a:gridCol w="1013432">
                  <a:extLst>
                    <a:ext uri="{9D8B030D-6E8A-4147-A177-3AD203B41FA5}">
                      <a16:colId xmlns:a16="http://schemas.microsoft.com/office/drawing/2014/main" val="20000"/>
                    </a:ext>
                  </a:extLst>
                </a:gridCol>
                <a:gridCol w="1520484">
                  <a:extLst>
                    <a:ext uri="{9D8B030D-6E8A-4147-A177-3AD203B41FA5}">
                      <a16:colId xmlns:a16="http://schemas.microsoft.com/office/drawing/2014/main" val="20001"/>
                    </a:ext>
                  </a:extLst>
                </a:gridCol>
                <a:gridCol w="1558333">
                  <a:extLst>
                    <a:ext uri="{9D8B030D-6E8A-4147-A177-3AD203B41FA5}">
                      <a16:colId xmlns:a16="http://schemas.microsoft.com/office/drawing/2014/main" val="20002"/>
                    </a:ext>
                  </a:extLst>
                </a:gridCol>
                <a:gridCol w="2335543">
                  <a:extLst>
                    <a:ext uri="{9D8B030D-6E8A-4147-A177-3AD203B41FA5}">
                      <a16:colId xmlns:a16="http://schemas.microsoft.com/office/drawing/2014/main" val="20003"/>
                    </a:ext>
                  </a:extLst>
                </a:gridCol>
                <a:gridCol w="2158236">
                  <a:extLst>
                    <a:ext uri="{9D8B030D-6E8A-4147-A177-3AD203B41FA5}">
                      <a16:colId xmlns:a16="http://schemas.microsoft.com/office/drawing/2014/main" val="20004"/>
                    </a:ext>
                  </a:extLst>
                </a:gridCol>
              </a:tblGrid>
              <a:tr h="19638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公司名称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70233">
                <a:tc>
                  <a:txBody>
                    <a:bodyPr/>
                    <a:lstStyle/>
                    <a:p>
                      <a:pPr algn="ctr" fontAlgn="ct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广东</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投资集团</a:t>
                      </a:r>
                      <a:endParaRPr lang="en-US" altLang="zh-CN" sz="8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有限公司</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1" name="矩形 30"/>
          <p:cNvSpPr/>
          <p:nvPr/>
        </p:nvSpPr>
        <p:spPr bwMode="auto">
          <a:xfrm>
            <a:off x="302285" y="1717271"/>
            <a:ext cx="1101184" cy="1011961"/>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32" name="TextBox 5"/>
          <p:cNvSpPr txBox="1"/>
          <p:nvPr/>
        </p:nvSpPr>
        <p:spPr bwMode="auto">
          <a:xfrm>
            <a:off x="167550" y="2716715"/>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schemeClr val="bg1"/>
                </a:solidFill>
                <a:latin typeface="微软雅黑" panose="020B0503020204020204" pitchFamily="34" charset="-122"/>
                <a:ea typeface="微软雅黑" panose="020B0503020204020204" pitchFamily="34" charset="-122"/>
              </a:rPr>
              <a:t>股东一：</a:t>
            </a:r>
            <a:r>
              <a:rPr kumimoji="1" lang="en-US" altLang="zh-CN" sz="900" b="1" dirty="0">
                <a:solidFill>
                  <a:schemeClr val="bg1"/>
                </a:solidFill>
                <a:latin typeface="微软雅黑" panose="020B0503020204020204" pitchFamily="34" charset="-122"/>
                <a:ea typeface="微软雅黑" panose="020B0503020204020204" pitchFamily="34" charset="-122"/>
              </a:rPr>
              <a:t>XXX90%</a:t>
            </a:r>
            <a:r>
              <a:rPr kumimoji="1" lang="zh-CN" altLang="en-US" sz="900" b="1" dirty="0">
                <a:solidFill>
                  <a:schemeClr val="bg1"/>
                </a:solidFill>
                <a:latin typeface="微软雅黑" panose="020B0503020204020204" pitchFamily="34" charset="-122"/>
                <a:ea typeface="微软雅黑" panose="020B0503020204020204" pitchFamily="34" charset="-122"/>
              </a:rPr>
              <a:t>，</a:t>
            </a:r>
            <a:r>
              <a:rPr kumimoji="1" lang="en-US" altLang="zh-CN" sz="900" b="1" dirty="0">
                <a:solidFill>
                  <a:schemeClr val="bg1"/>
                </a:solidFill>
                <a:latin typeface="微软雅黑" panose="020B0503020204020204" pitchFamily="34" charset="-122"/>
                <a:ea typeface="微软雅黑" panose="020B0503020204020204" pitchFamily="34" charset="-122"/>
              </a:rPr>
              <a:t>XX</a:t>
            </a:r>
            <a:r>
              <a:rPr kumimoji="1" lang="zh-CN" altLang="en-US" sz="900" b="1" dirty="0">
                <a:solidFill>
                  <a:schemeClr val="bg1"/>
                </a:solidFill>
                <a:latin typeface="微软雅黑" panose="020B0503020204020204" pitchFamily="34" charset="-122"/>
                <a:ea typeface="微软雅黑" panose="020B0503020204020204" pitchFamily="34" charset="-122"/>
              </a:rPr>
              <a:t>岁</a:t>
            </a:r>
          </a:p>
        </p:txBody>
      </p:sp>
      <p:sp>
        <p:nvSpPr>
          <p:cNvPr id="33" name="矩形 32"/>
          <p:cNvSpPr/>
          <p:nvPr/>
        </p:nvSpPr>
        <p:spPr bwMode="auto">
          <a:xfrm>
            <a:off x="4613544" y="1635570"/>
            <a:ext cx="1101184" cy="10484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34" name="TextBox 7"/>
          <p:cNvSpPr txBox="1"/>
          <p:nvPr/>
        </p:nvSpPr>
        <p:spPr bwMode="auto">
          <a:xfrm>
            <a:off x="4544720" y="2666979"/>
            <a:ext cx="1238832" cy="434863"/>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latin typeface="微软雅黑" panose="020B0503020204020204" pitchFamily="34" charset="-122"/>
                <a:ea typeface="微软雅黑" panose="020B0503020204020204" pitchFamily="34" charset="-122"/>
              </a:rPr>
              <a:t>股东二：</a:t>
            </a:r>
            <a:r>
              <a:rPr lang="en-US" altLang="zh-CN" sz="900" b="1" dirty="0">
                <a:latin typeface="微软雅黑" panose="020B0503020204020204" pitchFamily="34" charset="-122"/>
                <a:ea typeface="微软雅黑" panose="020B0503020204020204" pitchFamily="34" charset="-122"/>
              </a:rPr>
              <a:t>XXX10%</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sp>
        <p:nvSpPr>
          <p:cNvPr id="35" name="矩形 34"/>
          <p:cNvSpPr/>
          <p:nvPr/>
        </p:nvSpPr>
        <p:spPr bwMode="auto">
          <a:xfrm>
            <a:off x="5783552" y="1876642"/>
            <a:ext cx="2959432" cy="1225199"/>
          </a:xfrm>
          <a:prstGeom prst="rect">
            <a:avLst/>
          </a:prstGeom>
          <a:noFill/>
          <a:ln w="9525" cap="flat" cmpd="sng" algn="ctr">
            <a:solidFill>
              <a:srgbClr val="00A5AE"/>
            </a:solidFill>
            <a:prstDash val="solid"/>
            <a:round/>
            <a:headEnd type="none" w="med" len="med"/>
            <a:tailEnd type="none" w="med" len="med"/>
          </a:ln>
          <a:effectLst/>
        </p:spPr>
        <p:txBody>
          <a:bodyPr vert="horz" wrap="square" lIns="91440" tIns="45720" rIns="91440" bIns="45720" numCol="1" rtlCol="0" anchor="ctr" anchorCtr="0" compatLnSpc="1"/>
          <a:lstStyle/>
          <a:p>
            <a:endParaRPr lang="en-US" altLang="zh-CN" sz="800" dirty="0">
              <a:solidFill>
                <a:srgbClr val="000000"/>
              </a:solidFill>
              <a:latin typeface="微软雅黑" panose="020B0503020204020204" pitchFamily="34" charset="-122"/>
              <a:ea typeface="微软雅黑" panose="020B0503020204020204" pitchFamily="34" charset="-122"/>
            </a:endParaRPr>
          </a:p>
        </p:txBody>
      </p:sp>
      <p:sp>
        <p:nvSpPr>
          <p:cNvPr id="36" name="TextBox 10"/>
          <p:cNvSpPr txBox="1"/>
          <p:nvPr/>
        </p:nvSpPr>
        <p:spPr bwMode="auto">
          <a:xfrm>
            <a:off x="6732240" y="1581555"/>
            <a:ext cx="1238832" cy="246221"/>
          </a:xfrm>
          <a:prstGeom prst="rect">
            <a:avLst/>
          </a:prstGeom>
          <a:solidFill>
            <a:srgbClr val="8FE4E5"/>
          </a:solidFill>
          <a:ln>
            <a:noFill/>
          </a:ln>
        </p:spPr>
        <p:txBody>
          <a:bodyPr wrap="square" rtlCol="0">
            <a:spAutoFit/>
          </a:bodyPr>
          <a:lstStyle>
            <a:defPPr>
              <a:defRPr lang="zh-CN"/>
            </a:defPPr>
            <a:lvl1pPr algn="ctr">
              <a:defRPr sz="1000" b="1">
                <a:latin typeface="微软雅黑" panose="020B0503020204020204" pitchFamily="34" charset="-122"/>
                <a:ea typeface="微软雅黑" panose="020B0503020204020204" pitchFamily="34" charset="-122"/>
              </a:defRPr>
            </a:lvl1pPr>
          </a:lstStyle>
          <a:p>
            <a:r>
              <a:rPr lang="zh-CN" altLang="en-US" dirty="0"/>
              <a:t>个人简历</a:t>
            </a:r>
          </a:p>
        </p:txBody>
      </p:sp>
      <p:sp>
        <p:nvSpPr>
          <p:cNvPr id="37" name="矩形 36"/>
          <p:cNvSpPr/>
          <p:nvPr/>
        </p:nvSpPr>
        <p:spPr>
          <a:xfrm>
            <a:off x="5803549" y="2192091"/>
            <a:ext cx="2961056" cy="484748"/>
          </a:xfrm>
          <a:prstGeom prst="rect">
            <a:avLst/>
          </a:prstGeom>
          <a:noFill/>
          <a:ln w="9525" cap="flat" cmpd="sng" algn="ctr">
            <a:noFill/>
            <a:prstDash val="solid"/>
            <a:round/>
            <a:headEnd type="none" w="med" len="med"/>
            <a:tailEnd type="none" w="med" len="med"/>
          </a:ln>
          <a:effectLst/>
        </p:spPr>
        <p:txBody>
          <a:bodyPr vert="horz" wrap="square" lIns="77925" tIns="38963" rIns="77925" bIns="38963" numCol="1" rtlCol="0" anchor="ctr" anchorCtr="0" compatLnSpc="1"/>
          <a:lstStyle/>
          <a:p>
            <a:r>
              <a:rPr lang="en-US" altLang="zh-CN" sz="1000" dirty="0">
                <a:solidFill>
                  <a:srgbClr val="000000"/>
                </a:solidFill>
                <a:latin typeface="微软雅黑" panose="020B0503020204020204" pitchFamily="34" charset="-122"/>
                <a:ea typeface="微软雅黑" panose="020B0503020204020204" pitchFamily="34" charset="-122"/>
              </a:rPr>
              <a:t>2001-2004</a:t>
            </a:r>
            <a:r>
              <a:rPr lang="zh-CN" altLang="en-US" sz="1000" dirty="0">
                <a:solidFill>
                  <a:srgbClr val="000000"/>
                </a:solidFill>
                <a:latin typeface="微软雅黑" panose="020B0503020204020204" pitchFamily="34" charset="-122"/>
                <a:ea typeface="微软雅黑" panose="020B0503020204020204" pitchFamily="34" charset="-122"/>
              </a:rPr>
              <a:t>  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总经理（从业写起）</a:t>
            </a:r>
            <a:endParaRPr lang="en-US" altLang="zh-CN" sz="1000" dirty="0">
              <a:solidFill>
                <a:srgbClr val="000000"/>
              </a:solidFill>
              <a:latin typeface="微软雅黑" panose="020B0503020204020204" pitchFamily="34" charset="-122"/>
              <a:ea typeface="微软雅黑" panose="020B0503020204020204" pitchFamily="34" charset="-122"/>
            </a:endParaRPr>
          </a:p>
          <a:p>
            <a:r>
              <a:rPr lang="en-US" altLang="zh-CN" sz="1000" dirty="0">
                <a:solidFill>
                  <a:srgbClr val="000000"/>
                </a:solidFill>
                <a:latin typeface="微软雅黑" panose="020B0503020204020204" pitchFamily="34" charset="-122"/>
                <a:ea typeface="微软雅黑" panose="020B0503020204020204" pitchFamily="34" charset="-122"/>
              </a:rPr>
              <a:t>2004-2006  </a:t>
            </a:r>
            <a:r>
              <a:rPr lang="zh-CN" altLang="en-US" sz="1000" dirty="0">
                <a:solidFill>
                  <a:srgbClr val="000000"/>
                </a:solidFill>
                <a:latin typeface="微软雅黑" panose="020B0503020204020204" pitchFamily="34" charset="-122"/>
                <a:ea typeface="微软雅黑" panose="020B0503020204020204" pitchFamily="34" charset="-122"/>
              </a:rPr>
              <a:t>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总经理</a:t>
            </a:r>
            <a:endParaRPr lang="en-US" altLang="zh-CN" sz="1000" dirty="0">
              <a:solidFill>
                <a:srgbClr val="000000"/>
              </a:solidFill>
              <a:latin typeface="微软雅黑" panose="020B0503020204020204" pitchFamily="34" charset="-122"/>
              <a:ea typeface="微软雅黑" panose="020B0503020204020204" pitchFamily="34" charset="-122"/>
            </a:endParaRPr>
          </a:p>
          <a:p>
            <a:r>
              <a:rPr lang="en-US" altLang="zh-CN" sz="1000" dirty="0">
                <a:solidFill>
                  <a:srgbClr val="000000"/>
                </a:solidFill>
                <a:latin typeface="微软雅黑" panose="020B0503020204020204" pitchFamily="34" charset="-122"/>
                <a:ea typeface="微软雅黑" panose="020B0503020204020204" pitchFamily="34" charset="-122"/>
              </a:rPr>
              <a:t>2006-2008  </a:t>
            </a:r>
            <a:r>
              <a:rPr lang="zh-CN" altLang="en-US" sz="1000" dirty="0">
                <a:solidFill>
                  <a:srgbClr val="000000"/>
                </a:solidFill>
                <a:latin typeface="微软雅黑" panose="020B0503020204020204" pitchFamily="34" charset="-122"/>
                <a:ea typeface="微软雅黑" panose="020B0503020204020204" pitchFamily="34" charset="-122"/>
              </a:rPr>
              <a:t>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董事长</a:t>
            </a:r>
          </a:p>
        </p:txBody>
      </p:sp>
      <p:sp>
        <p:nvSpPr>
          <p:cNvPr id="38" name="TextBox 9"/>
          <p:cNvSpPr txBox="1"/>
          <p:nvPr/>
        </p:nvSpPr>
        <p:spPr bwMode="auto">
          <a:xfrm>
            <a:off x="2433466" y="1616263"/>
            <a:ext cx="943673" cy="246222"/>
          </a:xfrm>
          <a:prstGeom prst="rect">
            <a:avLst/>
          </a:prstGeom>
          <a:solidFill>
            <a:srgbClr val="8FE4E5"/>
          </a:solidFill>
          <a:ln>
            <a:noFill/>
          </a:ln>
        </p:spPr>
        <p:txBody>
          <a:bodyPr wrap="square" rtlCol="0">
            <a:spAutoFit/>
          </a:bodyPr>
          <a:lstStyle>
            <a:defPPr>
              <a:defRPr lang="zh-CN"/>
            </a:defPPr>
            <a:lvl1pPr algn="ctr">
              <a:defRPr sz="1000" b="1">
                <a:latin typeface="微软雅黑" panose="020B0503020204020204" pitchFamily="34" charset="-122"/>
                <a:ea typeface="微软雅黑" panose="020B0503020204020204" pitchFamily="34" charset="-122"/>
              </a:defRPr>
            </a:lvl1pPr>
          </a:lstStyle>
          <a:p>
            <a:r>
              <a:rPr lang="zh-CN" altLang="en-US" dirty="0"/>
              <a:t>个人简历</a:t>
            </a:r>
          </a:p>
        </p:txBody>
      </p:sp>
      <p:sp>
        <p:nvSpPr>
          <p:cNvPr id="39" name="矩形 38"/>
          <p:cNvSpPr/>
          <p:nvPr/>
        </p:nvSpPr>
        <p:spPr>
          <a:xfrm>
            <a:off x="-78800" y="5271208"/>
            <a:ext cx="7983227" cy="2771154"/>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新公司股东为公司或者公司与自然人持股则填写本页，股东关系必须写清楚，同时删除下一页</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（新公司股东为自然人则填写下页，同时删除本页）</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务必粘贴股东照片，如有多个股东，请按照格式自行添加</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页数不够请增加一页填写</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p:cNvSpPr/>
          <p:nvPr/>
        </p:nvSpPr>
        <p:spPr>
          <a:xfrm>
            <a:off x="435436" y="1520852"/>
            <a:ext cx="7983227" cy="2771154"/>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股东</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关系必须写</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清楚，</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务必粘贴股东照片，如有多个股东，请按照格式自行添加</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页数不够请增加一页填写</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Text Box 8"/>
          <p:cNvSpPr txBox="1">
            <a:spLocks noChangeArrowheads="1"/>
          </p:cNvSpPr>
          <p:nvPr/>
        </p:nvSpPr>
        <p:spPr bwMode="auto">
          <a:xfrm>
            <a:off x="1547664" y="920162"/>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1</a:t>
            </a:r>
            <a:r>
              <a:rPr lang="zh-CN" altLang="en-US" dirty="0"/>
              <a:t>）候选地信息</a:t>
            </a:r>
          </a:p>
        </p:txBody>
      </p:sp>
      <p:graphicFrame>
        <p:nvGraphicFramePr>
          <p:cNvPr id="12" name="表格 11"/>
          <p:cNvGraphicFramePr>
            <a:graphicFrameLocks noGrp="1"/>
          </p:cNvGraphicFramePr>
          <p:nvPr>
            <p:extLst>
              <p:ext uri="{D42A27DB-BD31-4B8C-83A1-F6EECF244321}">
                <p14:modId xmlns:p14="http://schemas.microsoft.com/office/powerpoint/2010/main" val="3068489739"/>
              </p:ext>
            </p:extLst>
          </p:nvPr>
        </p:nvGraphicFramePr>
        <p:xfrm>
          <a:off x="204017" y="1181232"/>
          <a:ext cx="8734380" cy="3766784"/>
        </p:xfrm>
        <a:graphic>
          <a:graphicData uri="http://schemas.openxmlformats.org/drawingml/2006/table">
            <a:tbl>
              <a:tblPr firstRow="1" firstCol="1" bandRow="1"/>
              <a:tblGrid>
                <a:gridCol w="706449">
                  <a:extLst>
                    <a:ext uri="{9D8B030D-6E8A-4147-A177-3AD203B41FA5}">
                      <a16:colId xmlns:a16="http://schemas.microsoft.com/office/drawing/2014/main" val="20000"/>
                    </a:ext>
                  </a:extLst>
                </a:gridCol>
                <a:gridCol w="586603">
                  <a:extLst>
                    <a:ext uri="{9D8B030D-6E8A-4147-A177-3AD203B41FA5}">
                      <a16:colId xmlns:a16="http://schemas.microsoft.com/office/drawing/2014/main" val="20001"/>
                    </a:ext>
                  </a:extLst>
                </a:gridCol>
                <a:gridCol w="119847">
                  <a:extLst>
                    <a:ext uri="{9D8B030D-6E8A-4147-A177-3AD203B41FA5}">
                      <a16:colId xmlns:a16="http://schemas.microsoft.com/office/drawing/2014/main" val="20002"/>
                    </a:ext>
                  </a:extLst>
                </a:gridCol>
                <a:gridCol w="612254">
                  <a:extLst>
                    <a:ext uri="{9D8B030D-6E8A-4147-A177-3AD203B41FA5}">
                      <a16:colId xmlns:a16="http://schemas.microsoft.com/office/drawing/2014/main" val="20003"/>
                    </a:ext>
                  </a:extLst>
                </a:gridCol>
                <a:gridCol w="659353">
                  <a:extLst>
                    <a:ext uri="{9D8B030D-6E8A-4147-A177-3AD203B41FA5}">
                      <a16:colId xmlns:a16="http://schemas.microsoft.com/office/drawing/2014/main" val="20004"/>
                    </a:ext>
                  </a:extLst>
                </a:gridCol>
                <a:gridCol w="659352">
                  <a:extLst>
                    <a:ext uri="{9D8B030D-6E8A-4147-A177-3AD203B41FA5}">
                      <a16:colId xmlns:a16="http://schemas.microsoft.com/office/drawing/2014/main" val="20005"/>
                    </a:ext>
                  </a:extLst>
                </a:gridCol>
                <a:gridCol w="310897">
                  <a:extLst>
                    <a:ext uri="{9D8B030D-6E8A-4147-A177-3AD203B41FA5}">
                      <a16:colId xmlns:a16="http://schemas.microsoft.com/office/drawing/2014/main" val="20006"/>
                    </a:ext>
                  </a:extLst>
                </a:gridCol>
                <a:gridCol w="393008">
                  <a:extLst>
                    <a:ext uri="{9D8B030D-6E8A-4147-A177-3AD203B41FA5}">
                      <a16:colId xmlns:a16="http://schemas.microsoft.com/office/drawing/2014/main" val="20007"/>
                    </a:ext>
                  </a:extLst>
                </a:gridCol>
                <a:gridCol w="678404">
                  <a:extLst>
                    <a:ext uri="{9D8B030D-6E8A-4147-A177-3AD203B41FA5}">
                      <a16:colId xmlns:a16="http://schemas.microsoft.com/office/drawing/2014/main" val="20008"/>
                    </a:ext>
                  </a:extLst>
                </a:gridCol>
                <a:gridCol w="276429">
                  <a:extLst>
                    <a:ext uri="{9D8B030D-6E8A-4147-A177-3AD203B41FA5}">
                      <a16:colId xmlns:a16="http://schemas.microsoft.com/office/drawing/2014/main" val="20009"/>
                    </a:ext>
                  </a:extLst>
                </a:gridCol>
                <a:gridCol w="488111">
                  <a:extLst>
                    <a:ext uri="{9D8B030D-6E8A-4147-A177-3AD203B41FA5}">
                      <a16:colId xmlns:a16="http://schemas.microsoft.com/office/drawing/2014/main" val="20010"/>
                    </a:ext>
                  </a:extLst>
                </a:gridCol>
                <a:gridCol w="260371">
                  <a:extLst>
                    <a:ext uri="{9D8B030D-6E8A-4147-A177-3AD203B41FA5}">
                      <a16:colId xmlns:a16="http://schemas.microsoft.com/office/drawing/2014/main" val="20011"/>
                    </a:ext>
                  </a:extLst>
                </a:gridCol>
                <a:gridCol w="345894">
                  <a:extLst>
                    <a:ext uri="{9D8B030D-6E8A-4147-A177-3AD203B41FA5}">
                      <a16:colId xmlns:a16="http://schemas.microsoft.com/office/drawing/2014/main" val="20012"/>
                    </a:ext>
                  </a:extLst>
                </a:gridCol>
                <a:gridCol w="659353">
                  <a:extLst>
                    <a:ext uri="{9D8B030D-6E8A-4147-A177-3AD203B41FA5}">
                      <a16:colId xmlns:a16="http://schemas.microsoft.com/office/drawing/2014/main" val="20013"/>
                    </a:ext>
                  </a:extLst>
                </a:gridCol>
                <a:gridCol w="659351">
                  <a:extLst>
                    <a:ext uri="{9D8B030D-6E8A-4147-A177-3AD203B41FA5}">
                      <a16:colId xmlns:a16="http://schemas.microsoft.com/office/drawing/2014/main" val="20014"/>
                    </a:ext>
                  </a:extLst>
                </a:gridCol>
                <a:gridCol w="1318704">
                  <a:extLst>
                    <a:ext uri="{9D8B030D-6E8A-4147-A177-3AD203B41FA5}">
                      <a16:colId xmlns:a16="http://schemas.microsoft.com/office/drawing/2014/main" val="20015"/>
                    </a:ext>
                  </a:extLst>
                </a:gridCol>
              </a:tblGrid>
              <a:tr h="278483">
                <a:tc>
                  <a:txBody>
                    <a:bodyPr/>
                    <a:lstStyle/>
                    <a:p>
                      <a:pPr algn="ctr">
                        <a:spcAft>
                          <a:spcPts val="0"/>
                        </a:spcAft>
                      </a:pPr>
                      <a:r>
                        <a:rPr lang="zh-CN" altLang="en-US" sz="900" kern="100" dirty="0">
                          <a:effectLst/>
                          <a:latin typeface="微软雅黑" panose="020B0503020204020204" pitchFamily="34" charset="-122"/>
                          <a:ea typeface="微软雅黑" panose="020B0503020204020204" pitchFamily="34" charset="-122"/>
                        </a:rPr>
                        <a:t>类型</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a:spcAft>
                          <a:spcPts val="0"/>
                        </a:spcAft>
                      </a:pPr>
                      <a:r>
                        <a:rPr lang="zh-CN" altLang="zh-CN" sz="900" kern="100" dirty="0">
                          <a:effectLst/>
                          <a:latin typeface="微软雅黑" panose="020B0503020204020204" pitchFamily="34" charset="-122"/>
                          <a:ea typeface="微软雅黑" panose="020B0503020204020204" pitchFamily="34" charset="-122"/>
                        </a:rPr>
                        <a:t>□</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5">
                  <a:txBody>
                    <a:bodyPr/>
                    <a:lstStyle/>
                    <a:p>
                      <a:pPr algn="ctr">
                        <a:spcAft>
                          <a:spcPts val="0"/>
                        </a:spcAft>
                      </a:pPr>
                      <a:r>
                        <a:rPr lang="zh-CN" altLang="en-US" sz="900" kern="100" dirty="0" smtClean="0">
                          <a:effectLst/>
                          <a:latin typeface="微软雅黑" panose="020B0503020204020204" pitchFamily="34" charset="-122"/>
                          <a:ea typeface="微软雅黑" panose="020B0503020204020204" pitchFamily="34" charset="-122"/>
                        </a:rPr>
                        <a:t>昊铂中心</a:t>
                      </a:r>
                      <a:r>
                        <a:rPr lang="en-US" altLang="zh-CN" sz="900" kern="100" baseline="0" dirty="0" smtClean="0">
                          <a:effectLst/>
                          <a:latin typeface="微软雅黑" panose="020B0503020204020204" pitchFamily="34" charset="-122"/>
                          <a:ea typeface="微软雅黑" panose="020B0503020204020204" pitchFamily="34" charset="-122"/>
                        </a:rPr>
                        <a:t>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4">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900" kern="100" dirty="0">
                          <a:effectLst/>
                          <a:latin typeface="微软雅黑" panose="020B0503020204020204" pitchFamily="34" charset="-122"/>
                          <a:ea typeface="微软雅黑" panose="020B0503020204020204" pitchFamily="34" charset="-122"/>
                        </a:rPr>
                        <a:t>展示中心（</a:t>
                      </a:r>
                      <a:r>
                        <a:rPr lang="en-US" altLang="zh-CN" sz="900" kern="100" dirty="0">
                          <a:effectLst/>
                          <a:latin typeface="微软雅黑" panose="020B0503020204020204" pitchFamily="34" charset="-122"/>
                          <a:ea typeface="微软雅黑" panose="020B0503020204020204" pitchFamily="34" charset="-122"/>
                        </a:rPr>
                        <a:t>B1</a:t>
                      </a:r>
                      <a:r>
                        <a:rPr lang="zh-CN" altLang="en-US" sz="900" kern="100" dirty="0">
                          <a:effectLst/>
                          <a:latin typeface="微软雅黑" panose="020B0503020204020204" pitchFamily="34" charset="-122"/>
                          <a:ea typeface="微软雅黑" panose="020B0503020204020204" pitchFamily="34" charset="-122"/>
                        </a:rPr>
                        <a:t>级过渡店）</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00"/>
                  </a:ext>
                </a:extLst>
              </a:tr>
              <a:tr h="242853">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地址</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市</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区</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路</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号</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242853">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建设方式</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marL="656590" marR="0" indent="0" algn="just" defTabSz="914400" rtl="0" eaLnBrk="1" fontAlgn="auto" latinLnBrk="0" hangingPunct="1">
                        <a:lnSpc>
                          <a:spcPct val="100000"/>
                        </a:lnSpc>
                        <a:spcBef>
                          <a:spcPts val="0"/>
                        </a:spcBef>
                        <a:spcAft>
                          <a:spcPts val="0"/>
                        </a:spcAft>
                        <a:buClrTx/>
                        <a:buSzTx/>
                        <a:buFontTx/>
                        <a:buNone/>
                        <a:defRPr/>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5">
                  <a:txBody>
                    <a:bodyPr/>
                    <a:lstStyle/>
                    <a:p>
                      <a:pPr marL="656590" marR="0" indent="0" algn="just" defTabSz="914400" rtl="0" eaLnBrk="1" fontAlgn="auto" latinLnBrk="0" hangingPunct="1">
                        <a:lnSpc>
                          <a:spcPct val="100000"/>
                        </a:lnSpc>
                        <a:spcBef>
                          <a:spcPts val="0"/>
                        </a:spcBef>
                        <a:spcAft>
                          <a:spcPts val="0"/>
                        </a:spcAft>
                        <a:buClrTx/>
                        <a:buSzTx/>
                        <a:buFontTx/>
                        <a:buNone/>
                        <a:defRPr/>
                      </a:pPr>
                      <a:r>
                        <a:rPr lang="zh-CN" altLang="en-US" sz="900" kern="100" dirty="0">
                          <a:effectLst/>
                          <a:latin typeface="微软雅黑" panose="020B0503020204020204" pitchFamily="34" charset="-122"/>
                          <a:ea typeface="微软雅黑" panose="020B0503020204020204" pitchFamily="34" charset="-122"/>
                        </a:rPr>
                        <a:t>        新建</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4">
                  <a:txBody>
                    <a:bodyPr/>
                    <a:lstStyle/>
                    <a:p>
                      <a:pPr marL="656590" marR="0" indent="0" algn="just" defTabSz="914400" rtl="0" eaLnBrk="1" fontAlgn="auto" latinLnBrk="0" hangingPunct="1">
                        <a:lnSpc>
                          <a:spcPct val="100000"/>
                        </a:lnSpc>
                        <a:spcBef>
                          <a:spcPts val="0"/>
                        </a:spcBef>
                        <a:spcAft>
                          <a:spcPts val="0"/>
                        </a:spcAft>
                        <a:buClrTx/>
                        <a:buSzTx/>
                        <a:buFontTx/>
                        <a:buNone/>
                        <a:defRPr/>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656590" marR="0" indent="0" algn="just" defTabSz="914400" rtl="0" eaLnBrk="1" fontAlgn="auto" latinLnBrk="0" hangingPunct="1">
                        <a:lnSpc>
                          <a:spcPct val="100000"/>
                        </a:lnSpc>
                        <a:spcBef>
                          <a:spcPts val="0"/>
                        </a:spcBef>
                        <a:spcAft>
                          <a:spcPts val="0"/>
                        </a:spcAft>
                        <a:buClrTx/>
                        <a:buSzTx/>
                        <a:buFontTx/>
                        <a:buNone/>
                        <a:defRPr/>
                      </a:pPr>
                      <a:r>
                        <a:rPr lang="zh-CN" altLang="en-US" sz="900" kern="100" dirty="0">
                          <a:effectLst/>
                          <a:latin typeface="微软雅黑" panose="020B0503020204020204" pitchFamily="34" charset="-122"/>
                          <a:ea typeface="微软雅黑" panose="020B0503020204020204" pitchFamily="34" charset="-122"/>
                        </a:rPr>
                        <a:t>       改建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02"/>
                  </a:ext>
                </a:extLst>
              </a:tr>
              <a:tr h="718072">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土地面积</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土地</a:t>
                      </a:r>
                      <a:r>
                        <a:rPr lang="zh-CN" altLang="en-US" sz="900" kern="100" dirty="0">
                          <a:effectLst/>
                          <a:latin typeface="微软雅黑" panose="020B0503020204020204" pitchFamily="34" charset="-122"/>
                          <a:ea typeface="微软雅黑" panose="020B0503020204020204" pitchFamily="34" charset="-122"/>
                        </a:rPr>
                        <a:t>总占地</a:t>
                      </a:r>
                      <a:r>
                        <a:rPr lang="zh-CN" sz="900" kern="100" dirty="0">
                          <a:effectLst/>
                          <a:latin typeface="微软雅黑" panose="020B0503020204020204" pitchFamily="34" charset="-122"/>
                          <a:ea typeface="微软雅黑" panose="020B0503020204020204" pitchFamily="34" charset="-122"/>
                        </a:rPr>
                        <a:t>面积</a:t>
                      </a:r>
                      <a:r>
                        <a:rPr lang="en-US" altLang="zh-CN" sz="900" kern="100" dirty="0">
                          <a:effectLst/>
                          <a:latin typeface="微软雅黑" panose="020B0503020204020204" pitchFamily="34" charset="-122"/>
                          <a:ea typeface="微软雅黑" panose="020B0503020204020204" pitchFamily="34" charset="-122"/>
                        </a:rPr>
                        <a:t>   </a:t>
                      </a:r>
                      <a:r>
                        <a:rPr lang="zh-CN" altLang="en-US" sz="900" kern="100" dirty="0">
                          <a:effectLst/>
                          <a:latin typeface="微软雅黑" panose="020B0503020204020204" pitchFamily="34" charset="-122"/>
                          <a:ea typeface="微软雅黑" panose="020B0503020204020204" pitchFamily="34" charset="-122"/>
                        </a:rPr>
                        <a:t>㎡，建筑</a:t>
                      </a:r>
                      <a:r>
                        <a:rPr lang="zh-CN" altLang="zh-CN" sz="900" kern="100" dirty="0">
                          <a:effectLst/>
                          <a:latin typeface="微软雅黑" panose="020B0503020204020204" pitchFamily="34" charset="-122"/>
                          <a:ea typeface="微软雅黑" panose="020B0503020204020204" pitchFamily="34" charset="-122"/>
                        </a:rPr>
                        <a:t>面积</a:t>
                      </a:r>
                      <a:r>
                        <a:rPr lang="en-US" altLang="zh-CN" sz="900" kern="100" dirty="0">
                          <a:effectLst/>
                          <a:latin typeface="微软雅黑" panose="020B0503020204020204" pitchFamily="34" charset="-122"/>
                          <a:ea typeface="微软雅黑" panose="020B0503020204020204" pitchFamily="34" charset="-122"/>
                        </a:rPr>
                        <a:t>   </a:t>
                      </a:r>
                      <a:r>
                        <a:rPr lang="zh-CN" altLang="en-US" sz="900" kern="100" dirty="0">
                          <a:effectLst/>
                          <a:latin typeface="微软雅黑" panose="020B0503020204020204" pitchFamily="34" charset="-122"/>
                          <a:ea typeface="微软雅黑" panose="020B0503020204020204" pitchFamily="34" charset="-122"/>
                        </a:rPr>
                        <a:t>㎡</a:t>
                      </a:r>
                      <a:endParaRPr lang="en-US" altLang="zh-CN" sz="900" kern="100" dirty="0">
                        <a:effectLst/>
                        <a:latin typeface="微软雅黑" panose="020B0503020204020204" pitchFamily="34" charset="-122"/>
                        <a:ea typeface="微软雅黑" panose="020B0503020204020204" pitchFamily="34" charset="-122"/>
                      </a:endParaRPr>
                    </a:p>
                    <a:p>
                      <a:pPr algn="just">
                        <a:spcAft>
                          <a:spcPts val="0"/>
                        </a:spcAft>
                      </a:pPr>
                      <a:r>
                        <a:rPr lang="zh-CN" altLang="en-US" sz="900" kern="100" dirty="0">
                          <a:effectLst/>
                          <a:latin typeface="微软雅黑" panose="020B0503020204020204" pitchFamily="34" charset="-122"/>
                          <a:ea typeface="微软雅黑" panose="020B0503020204020204" pitchFamily="34" charset="-122"/>
                        </a:rPr>
                        <a:t>展厅：</a:t>
                      </a:r>
                      <a:r>
                        <a:rPr lang="zh-CN" sz="900" kern="100" dirty="0">
                          <a:effectLst/>
                          <a:latin typeface="微软雅黑" panose="020B0503020204020204" pitchFamily="34" charset="-122"/>
                          <a:ea typeface="微软雅黑" panose="020B0503020204020204" pitchFamily="34" charset="-122"/>
                        </a:rPr>
                        <a:t>一层</a:t>
                      </a:r>
                      <a:r>
                        <a:rPr lang="zh-CN" altLang="en-US" sz="900" kern="100" dirty="0">
                          <a:effectLst/>
                          <a:latin typeface="微软雅黑" panose="020B0503020204020204" pitchFamily="34" charset="-122"/>
                          <a:ea typeface="微软雅黑" panose="020B0503020204020204" pitchFamily="34" charset="-122"/>
                        </a:rPr>
                        <a:t>建</a:t>
                      </a:r>
                      <a:r>
                        <a:rPr lang="zh-CN" sz="900" kern="100" dirty="0">
                          <a:effectLst/>
                          <a:latin typeface="微软雅黑" panose="020B0503020204020204" pitchFamily="34" charset="-122"/>
                          <a:ea typeface="微软雅黑" panose="020B0503020204020204" pitchFamily="34" charset="-122"/>
                        </a:rPr>
                        <a:t>筑面积</a:t>
                      </a:r>
                      <a:r>
                        <a:rPr lang="en-US" sz="900" kern="100" dirty="0">
                          <a:effectLst/>
                          <a:latin typeface="微软雅黑" panose="020B0503020204020204" pitchFamily="34" charset="-122"/>
                          <a:ea typeface="微软雅黑" panose="020B0503020204020204" pitchFamily="34" charset="-122"/>
                        </a:rPr>
                        <a:t>  </a:t>
                      </a:r>
                      <a:r>
                        <a:rPr lang="zh-CN" altLang="en-US" sz="900" kern="100" dirty="0">
                          <a:effectLst/>
                          <a:latin typeface="微软雅黑" panose="020B0503020204020204" pitchFamily="34" charset="-122"/>
                          <a:ea typeface="微软雅黑" panose="020B0503020204020204" pitchFamily="34" charset="-122"/>
                        </a:rPr>
                        <a:t>㎡</a:t>
                      </a:r>
                      <a:r>
                        <a:rPr lang="zh-CN" altLang="zh-CN" sz="900" kern="100" dirty="0">
                          <a:effectLst/>
                          <a:latin typeface="微软雅黑" panose="020B0503020204020204" pitchFamily="34" charset="-122"/>
                          <a:ea typeface="微软雅黑" panose="020B0503020204020204" pitchFamily="34" charset="-122"/>
                        </a:rPr>
                        <a:t>，</a:t>
                      </a:r>
                      <a:r>
                        <a:rPr lang="zh-CN" sz="900" kern="100" dirty="0">
                          <a:effectLst/>
                          <a:latin typeface="微软雅黑" panose="020B0503020204020204" pitchFamily="34" charset="-122"/>
                          <a:ea typeface="微软雅黑" panose="020B0503020204020204" pitchFamily="34" charset="-122"/>
                        </a:rPr>
                        <a:t>展示区面积</a:t>
                      </a:r>
                      <a:r>
                        <a:rPr lang="en-US" altLang="zh-CN" sz="900" kern="100" dirty="0">
                          <a:effectLst/>
                          <a:latin typeface="微软雅黑" panose="020B0503020204020204" pitchFamily="34" charset="-122"/>
                          <a:ea typeface="微软雅黑" panose="020B0503020204020204" pitchFamily="34" charset="-122"/>
                        </a:rPr>
                        <a:t>  </a:t>
                      </a:r>
                      <a:r>
                        <a:rPr lang="zh-CN" altLang="en-US" sz="900" kern="100" dirty="0">
                          <a:effectLst/>
                          <a:latin typeface="微软雅黑" panose="020B0503020204020204" pitchFamily="34" charset="-122"/>
                          <a:ea typeface="微软雅黑" panose="020B0503020204020204" pitchFamily="34" charset="-122"/>
                        </a:rPr>
                        <a:t>㎡</a:t>
                      </a:r>
                      <a:r>
                        <a:rPr lang="zh-CN" sz="900" kern="100" dirty="0">
                          <a:effectLst/>
                          <a:latin typeface="微软雅黑" panose="020B0503020204020204" pitchFamily="34" charset="-122"/>
                          <a:ea typeface="微软雅黑" panose="020B0503020204020204" pitchFamily="34" charset="-122"/>
                        </a:rPr>
                        <a:t>，功能区面积</a:t>
                      </a:r>
                      <a:r>
                        <a:rPr lang="en-US" sz="900" kern="100" dirty="0">
                          <a:effectLst/>
                          <a:latin typeface="微软雅黑" panose="020B0503020204020204" pitchFamily="34" charset="-122"/>
                          <a:ea typeface="微软雅黑" panose="020B0503020204020204" pitchFamily="34" charset="-122"/>
                        </a:rPr>
                        <a:t>  </a:t>
                      </a:r>
                      <a:r>
                        <a:rPr lang="zh-CN" altLang="en-US" sz="900" kern="100" dirty="0">
                          <a:effectLst/>
                          <a:latin typeface="微软雅黑" panose="020B0503020204020204" pitchFamily="34" charset="-122"/>
                          <a:ea typeface="微软雅黑" panose="020B0503020204020204" pitchFamily="34" charset="-122"/>
                        </a:rPr>
                        <a:t>㎡</a:t>
                      </a:r>
                      <a:r>
                        <a:rPr lang="zh-CN" sz="900" kern="100" dirty="0">
                          <a:effectLst/>
                          <a:latin typeface="微软雅黑" panose="020B0503020204020204" pitchFamily="34" charset="-122"/>
                          <a:ea typeface="微软雅黑" panose="020B0503020204020204" pitchFamily="34" charset="-122"/>
                        </a:rPr>
                        <a:t>，展厅临街面宽</a:t>
                      </a:r>
                      <a:r>
                        <a:rPr lang="zh-CN" altLang="en-US" sz="900" kern="100" baseline="0" dirty="0">
                          <a:effectLst/>
                          <a:latin typeface="微软雅黑" panose="020B0503020204020204" pitchFamily="34" charset="-122"/>
                          <a:ea typeface="微软雅黑" panose="020B0503020204020204" pitchFamily="34" charset="-122"/>
                        </a:rPr>
                        <a:t> </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，展厅临街内宽</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，展厅</a:t>
                      </a:r>
                      <a:r>
                        <a:rPr lang="zh-CN" altLang="en-US" sz="900" kern="100" dirty="0">
                          <a:effectLst/>
                          <a:latin typeface="微软雅黑" panose="020B0503020204020204" pitchFamily="34" charset="-122"/>
                          <a:ea typeface="微软雅黑" panose="020B0503020204020204" pitchFamily="34" charset="-122"/>
                        </a:rPr>
                        <a:t>外</a:t>
                      </a:r>
                      <a:r>
                        <a:rPr lang="zh-CN" sz="900" kern="100" dirty="0">
                          <a:effectLst/>
                          <a:latin typeface="微软雅黑" panose="020B0503020204020204" pitchFamily="34" charset="-122"/>
                          <a:ea typeface="微软雅黑" panose="020B0503020204020204" pitchFamily="34" charset="-122"/>
                        </a:rPr>
                        <a:t>高</a:t>
                      </a:r>
                      <a:r>
                        <a:rPr lang="en-US" altLang="zh-CN" sz="900" kern="100" baseline="0" dirty="0">
                          <a:effectLst/>
                          <a:latin typeface="微软雅黑" panose="020B0503020204020204" pitchFamily="34" charset="-122"/>
                          <a:ea typeface="微软雅黑" panose="020B0503020204020204" pitchFamily="34" charset="-122"/>
                        </a:rPr>
                        <a:t> </a:t>
                      </a:r>
                      <a:r>
                        <a:rPr lang="en-US" sz="900" kern="100" dirty="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，展厅内高</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dirty="0">
                          <a:effectLst/>
                          <a:latin typeface="微软雅黑" panose="020B0503020204020204" pitchFamily="34" charset="-122"/>
                          <a:ea typeface="微软雅黑" panose="020B0503020204020204" pitchFamily="34" charset="-122"/>
                        </a:rPr>
                        <a:t>m</a:t>
                      </a:r>
                      <a:r>
                        <a:rPr lang="zh-CN" altLang="en-US" sz="900" kern="100" dirty="0">
                          <a:effectLst/>
                          <a:latin typeface="微软雅黑" panose="020B0503020204020204" pitchFamily="34" charset="-122"/>
                          <a:ea typeface="微软雅黑" panose="020B0503020204020204" pitchFamily="34" charset="-122"/>
                        </a:rPr>
                        <a:t>，二层功能区</a:t>
                      </a:r>
                      <a:r>
                        <a:rPr lang="zh-CN" altLang="zh-CN" sz="900" kern="100" dirty="0">
                          <a:effectLst/>
                          <a:latin typeface="微软雅黑" panose="020B0503020204020204" pitchFamily="34" charset="-122"/>
                          <a:ea typeface="微软雅黑" panose="020B0503020204020204" pitchFamily="34" charset="-122"/>
                        </a:rPr>
                        <a:t>面积</a:t>
                      </a:r>
                      <a:r>
                        <a:rPr lang="en-US" altLang="zh-CN" sz="900" kern="100" dirty="0">
                          <a:effectLst/>
                          <a:latin typeface="微软雅黑" panose="020B0503020204020204" pitchFamily="34" charset="-122"/>
                          <a:ea typeface="微软雅黑" panose="020B0503020204020204" pitchFamily="34" charset="-122"/>
                        </a:rPr>
                        <a:t>  </a:t>
                      </a:r>
                      <a:r>
                        <a:rPr lang="zh-CN" altLang="en-US" sz="900" kern="100" dirty="0">
                          <a:effectLst/>
                          <a:latin typeface="微软雅黑" panose="020B0503020204020204" pitchFamily="34" charset="-122"/>
                          <a:ea typeface="微软雅黑" panose="020B0503020204020204" pitchFamily="34" charset="-122"/>
                        </a:rPr>
                        <a:t>㎡</a:t>
                      </a:r>
                      <a:endParaRPr lang="zh-CN" sz="900" kern="100" dirty="0">
                        <a:effectLst/>
                        <a:latin typeface="微软雅黑" panose="020B0503020204020204" pitchFamily="34" charset="-122"/>
                        <a:ea typeface="微软雅黑" panose="020B0503020204020204" pitchFamily="34" charset="-122"/>
                      </a:endParaRPr>
                    </a:p>
                    <a:p>
                      <a:pPr algn="just">
                        <a:spcAft>
                          <a:spcPts val="0"/>
                        </a:spcAft>
                      </a:pPr>
                      <a:r>
                        <a:rPr lang="zh-CN" altLang="en-US" sz="900" kern="100" dirty="0">
                          <a:effectLst/>
                          <a:latin typeface="微软雅黑" panose="020B0503020204020204" pitchFamily="34" charset="-122"/>
                          <a:ea typeface="微软雅黑" panose="020B0503020204020204" pitchFamily="34" charset="-122"/>
                        </a:rPr>
                        <a:t>车间：总面积：</a:t>
                      </a:r>
                      <a:r>
                        <a:rPr lang="en-US" altLang="zh-CN" sz="900" kern="100" baseline="0" dirty="0">
                          <a:effectLst/>
                          <a:latin typeface="微软雅黑" panose="020B0503020204020204" pitchFamily="34" charset="-122"/>
                          <a:ea typeface="微软雅黑" panose="020B0503020204020204" pitchFamily="34" charset="-122"/>
                        </a:rPr>
                        <a:t>     </a:t>
                      </a:r>
                      <a:r>
                        <a:rPr lang="zh-CN" altLang="en-US" sz="900" kern="100" baseline="0" dirty="0">
                          <a:effectLst/>
                          <a:latin typeface="微软雅黑" panose="020B0503020204020204" pitchFamily="34" charset="-122"/>
                          <a:ea typeface="微软雅黑" panose="020B0503020204020204" pitchFamily="34" charset="-122"/>
                        </a:rPr>
                        <a:t>㎡，</a:t>
                      </a:r>
                      <a:r>
                        <a:rPr lang="zh-CN" altLang="zh-CN" sz="900" kern="100" dirty="0">
                          <a:effectLst/>
                          <a:latin typeface="微软雅黑" panose="020B0503020204020204" pitchFamily="34" charset="-122"/>
                          <a:ea typeface="微软雅黑" panose="020B0503020204020204" pitchFamily="34" charset="-122"/>
                        </a:rPr>
                        <a:t>办公面积</a:t>
                      </a:r>
                      <a:r>
                        <a:rPr lang="zh-CN" altLang="en-US" sz="900" kern="100" dirty="0">
                          <a:effectLst/>
                          <a:latin typeface="微软雅黑" panose="020B0503020204020204" pitchFamily="34" charset="-122"/>
                          <a:ea typeface="微软雅黑" panose="020B0503020204020204" pitchFamily="34" charset="-122"/>
                        </a:rPr>
                        <a:t>：</a:t>
                      </a:r>
                      <a:r>
                        <a:rPr lang="en-US" altLang="zh-CN" sz="900" kern="100" baseline="0" dirty="0">
                          <a:effectLst/>
                          <a:latin typeface="微软雅黑" panose="020B0503020204020204" pitchFamily="34" charset="-122"/>
                          <a:ea typeface="微软雅黑" panose="020B0503020204020204" pitchFamily="34" charset="-122"/>
                        </a:rPr>
                        <a:t>   </a:t>
                      </a:r>
                      <a:r>
                        <a:rPr lang="zh-CN" altLang="en-US" sz="900" kern="100" baseline="0" dirty="0">
                          <a:effectLst/>
                          <a:latin typeface="微软雅黑" panose="020B0503020204020204" pitchFamily="34" charset="-122"/>
                          <a:ea typeface="微软雅黑" panose="020B0503020204020204" pitchFamily="34" charset="-122"/>
                        </a:rPr>
                        <a:t>㎡</a:t>
                      </a:r>
                      <a:r>
                        <a:rPr lang="zh-CN" altLang="en-US" sz="900" kern="100" dirty="0">
                          <a:effectLst/>
                          <a:latin typeface="微软雅黑" panose="020B0503020204020204" pitchFamily="34" charset="-122"/>
                          <a:ea typeface="微软雅黑" panose="020B0503020204020204" pitchFamily="34" charset="-122"/>
                        </a:rPr>
                        <a:t>，</a:t>
                      </a:r>
                      <a:r>
                        <a:rPr lang="zh-CN" altLang="zh-CN" sz="900" kern="100" dirty="0">
                          <a:effectLst/>
                          <a:latin typeface="微软雅黑" panose="020B0503020204020204" pitchFamily="34" charset="-122"/>
                          <a:ea typeface="微软雅黑" panose="020B0503020204020204" pitchFamily="34" charset="-122"/>
                        </a:rPr>
                        <a:t>车间面积</a:t>
                      </a:r>
                      <a:r>
                        <a:rPr lang="zh-CN" altLang="en-US" sz="900" kern="100" dirty="0">
                          <a:effectLst/>
                          <a:latin typeface="微软雅黑" panose="020B0503020204020204" pitchFamily="34" charset="-122"/>
                          <a:ea typeface="微软雅黑" panose="020B0503020204020204" pitchFamily="34" charset="-122"/>
                        </a:rPr>
                        <a:t>：  </a:t>
                      </a:r>
                      <a:r>
                        <a:rPr lang="zh-CN" altLang="en-US" sz="900" kern="100" baseline="0" dirty="0">
                          <a:effectLst/>
                          <a:latin typeface="微软雅黑" panose="020B0503020204020204" pitchFamily="34" charset="-122"/>
                          <a:ea typeface="微软雅黑" panose="020B0503020204020204" pitchFamily="34" charset="-122"/>
                        </a:rPr>
                        <a:t>㎡</a:t>
                      </a:r>
                      <a:r>
                        <a:rPr lang="zh-CN" altLang="en-US" sz="900" kern="100" dirty="0">
                          <a:effectLst/>
                          <a:latin typeface="微软雅黑" panose="020B0503020204020204" pitchFamily="34" charset="-122"/>
                          <a:ea typeface="微软雅黑" panose="020B0503020204020204" pitchFamily="34" charset="-122"/>
                        </a:rPr>
                        <a:t>，</a:t>
                      </a:r>
                      <a:r>
                        <a:rPr lang="zh-CN" altLang="zh-CN" sz="900" kern="100" dirty="0">
                          <a:effectLst/>
                          <a:latin typeface="微软雅黑" panose="020B0503020204020204" pitchFamily="34" charset="-122"/>
                          <a:ea typeface="微软雅黑" panose="020B0503020204020204" pitchFamily="34" charset="-122"/>
                        </a:rPr>
                        <a:t>库房面积</a:t>
                      </a:r>
                      <a:r>
                        <a:rPr lang="zh-CN" altLang="en-US" sz="900" kern="100" dirty="0">
                          <a:effectLst/>
                          <a:latin typeface="微软雅黑" panose="020B0503020204020204" pitchFamily="34" charset="-122"/>
                          <a:ea typeface="微软雅黑" panose="020B0503020204020204" pitchFamily="34" charset="-122"/>
                        </a:rPr>
                        <a:t>：</a:t>
                      </a:r>
                      <a:r>
                        <a:rPr lang="en-US" altLang="zh-CN" sz="900" kern="100" dirty="0">
                          <a:effectLst/>
                          <a:latin typeface="微软雅黑" panose="020B0503020204020204" pitchFamily="34" charset="-122"/>
                          <a:ea typeface="微软雅黑" panose="020B0503020204020204" pitchFamily="34" charset="-122"/>
                        </a:rPr>
                        <a:t>  </a:t>
                      </a:r>
                      <a:r>
                        <a:rPr lang="zh-CN" altLang="en-US" sz="900" kern="100" baseline="0" dirty="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r h="409810">
                <a:tc rowSpan="3">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所有形态</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购买</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购买金额：</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just">
                        <a:spcAft>
                          <a:spcPts val="0"/>
                        </a:spcAft>
                      </a:pPr>
                      <a:r>
                        <a:rPr lang="zh-CN" altLang="zh-CN" sz="900" kern="100" dirty="0">
                          <a:effectLst/>
                          <a:latin typeface="微软雅黑" panose="020B0503020204020204" pitchFamily="34" charset="-122"/>
                          <a:ea typeface="微软雅黑" panose="020B0503020204020204" pitchFamily="34" charset="-122"/>
                        </a:rPr>
                        <a:t>使用年限：</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algn="just">
                        <a:spcAft>
                          <a:spcPts val="0"/>
                        </a:spcAft>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4"/>
                  </a:ext>
                </a:extLst>
              </a:tr>
              <a:tr h="399233">
                <a:tc vMerge="1">
                  <a:txBody>
                    <a:bodyPr/>
                    <a:lstStyle/>
                    <a:p>
                      <a:endParaRPr lang="zh-CN"/>
                    </a:p>
                  </a:txBody>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租赁</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年租金：</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租赁期限：</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5"/>
                  </a:ext>
                </a:extLst>
              </a:tr>
              <a:tr h="289371">
                <a:tc vMerge="1">
                  <a:txBody>
                    <a:bodyPr/>
                    <a:lstStyle/>
                    <a:p>
                      <a:endParaRPr lang="zh-CN"/>
                    </a:p>
                  </a:txBody>
                  <a:tcPr/>
                </a:tc>
                <a:tc>
                  <a:txBody>
                    <a:bodyPr/>
                    <a:lstStyle/>
                    <a:p>
                      <a:pPr algn="ctr">
                        <a:spcAft>
                          <a:spcPts val="0"/>
                        </a:spcAft>
                      </a:pPr>
                      <a:r>
                        <a:rPr lang="zh-CN" sz="900" kern="100">
                          <a:effectLst/>
                          <a:latin typeface="微软雅黑" panose="020B0503020204020204" pitchFamily="34" charset="-122"/>
                          <a:ea typeface="微软雅黑" panose="020B0503020204020204" pitchFamily="34" charset="-122"/>
                        </a:rPr>
                        <a:t>所有者</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4">
                  <a:txBody>
                    <a:bodyPr/>
                    <a:lstStyle/>
                    <a:p>
                      <a:pPr indent="276225" algn="just">
                        <a:spcAft>
                          <a:spcPts val="0"/>
                        </a:spcAft>
                      </a:pPr>
                      <a:r>
                        <a:rPr lang="en-US" sz="900" kern="100" dirty="0">
                          <a:effectLst/>
                          <a:latin typeface="微软雅黑" panose="020B0503020204020204" pitchFamily="34" charset="-122"/>
                          <a:ea typeface="微软雅黑" panose="020B0503020204020204" pitchFamily="34" charset="-122"/>
                        </a:rPr>
                        <a:t>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6"/>
                  </a:ext>
                </a:extLst>
              </a:tr>
              <a:tr h="242853">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土地性质</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marL="0" lvl="0" indent="0" algn="ctr">
                        <a:spcAft>
                          <a:spcPts val="0"/>
                        </a:spcAft>
                        <a:buFontTx/>
                        <a:buNone/>
                      </a:pPr>
                      <a:r>
                        <a:rPr lang="zh-CN" altLang="zh-CN" sz="900" kern="100" dirty="0">
                          <a:effectLst/>
                          <a:latin typeface="微软雅黑" panose="020B0503020204020204" pitchFamily="34" charset="-122"/>
                          <a:ea typeface="微软雅黑" panose="020B0503020204020204" pitchFamily="34" charset="-122"/>
                        </a:rPr>
                        <a:t>□</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2">
                  <a:txBody>
                    <a:bodyPr/>
                    <a:lstStyle/>
                    <a:p>
                      <a:pPr marL="0" lvl="0" indent="0" algn="ctr">
                        <a:spcAft>
                          <a:spcPts val="0"/>
                        </a:spcAft>
                        <a:buFontTx/>
                        <a:buNone/>
                      </a:pPr>
                      <a:r>
                        <a:rPr lang="zh-CN" altLang="zh-CN" sz="900" kern="100" dirty="0">
                          <a:effectLst/>
                          <a:latin typeface="微软雅黑" panose="020B0503020204020204" pitchFamily="34" charset="-122"/>
                          <a:ea typeface="微软雅黑" panose="020B0503020204020204" pitchFamily="34" charset="-122"/>
                        </a:rPr>
                        <a:t>商业用地</a:t>
                      </a:r>
                      <a:r>
                        <a:rPr lang="en-US" altLang="zh-CN" sz="900" kern="100" dirty="0">
                          <a:effectLst/>
                          <a:latin typeface="微软雅黑" panose="020B0503020204020204" pitchFamily="34" charset="-122"/>
                          <a:ea typeface="微软雅黑" panose="020B0503020204020204" pitchFamily="34" charset="-122"/>
                        </a:rPr>
                        <a:t>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工业用地</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其它</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7"/>
                  </a:ext>
                </a:extLst>
              </a:tr>
              <a:tr h="334686">
                <a:tc row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土地位置</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a:spcAft>
                          <a:spcPts val="0"/>
                        </a:spcAft>
                      </a:pPr>
                      <a:r>
                        <a:rPr lang="zh-CN" sz="900" kern="100">
                          <a:effectLst/>
                          <a:latin typeface="微软雅黑" panose="020B0503020204020204" pitchFamily="34" charset="-122"/>
                          <a:ea typeface="微软雅黑" panose="020B0503020204020204" pitchFamily="34" charset="-122"/>
                        </a:rPr>
                        <a:t>地理特性</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汽车综合市场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汽车销售一条街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当地商圈</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社区底商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其它</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r h="326862">
                <a:tc vMerge="1">
                  <a:txBody>
                    <a:bodyPr/>
                    <a:lstStyle/>
                    <a:p>
                      <a:endParaRPr lang="zh-CN"/>
                    </a:p>
                  </a:txBody>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交通条件</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市区主</a:t>
                      </a:r>
                      <a:endParaRPr lang="en-US" altLang="zh-CN" sz="900" kern="100" dirty="0">
                        <a:solidFill>
                          <a:schemeClr val="tx1"/>
                        </a:solidFill>
                        <a:effectLst/>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干道 </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市区道路</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外环道路 </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国道</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省道</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9"/>
                  </a:ext>
                </a:extLst>
              </a:tr>
              <a:tr h="281708">
                <a:tc>
                  <a:txBody>
                    <a:bodyPr/>
                    <a:lstStyle/>
                    <a:p>
                      <a:pPr algn="ctr">
                        <a:spcAft>
                          <a:spcPts val="0"/>
                        </a:spcAft>
                      </a:pPr>
                      <a:r>
                        <a:rPr lang="zh-CN" altLang="en-US" sz="900" kern="100" dirty="0">
                          <a:effectLst/>
                          <a:latin typeface="微软雅黑" panose="020B0503020204020204" pitchFamily="34" charset="-122"/>
                          <a:ea typeface="微软雅黑" panose="020B0503020204020204" pitchFamily="34" charset="-122"/>
                        </a:rPr>
                        <a:t>备注</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gridSpan="15">
                  <a:txBody>
                    <a:bodyPr/>
                    <a:lstStyle/>
                    <a:p>
                      <a:pPr algn="l">
                        <a:spcAft>
                          <a:spcPts val="0"/>
                        </a:spcAft>
                      </a:pPr>
                      <a:r>
                        <a:rPr lang="zh-CN" altLang="en-US" sz="900" kern="100" dirty="0">
                          <a:effectLst/>
                          <a:latin typeface="微软雅黑" panose="020B0503020204020204" pitchFamily="34" charset="-122"/>
                          <a:ea typeface="微软雅黑" panose="020B0503020204020204" pitchFamily="34" charset="-122"/>
                        </a:rPr>
                        <a:t>若建店模式为展示中心（</a:t>
                      </a:r>
                      <a:r>
                        <a:rPr lang="en-US" altLang="zh-CN" sz="900" kern="100" dirty="0">
                          <a:effectLst/>
                          <a:latin typeface="微软雅黑" panose="020B0503020204020204" pitchFamily="34" charset="-122"/>
                          <a:ea typeface="微软雅黑" panose="020B0503020204020204" pitchFamily="34" charset="-122"/>
                        </a:rPr>
                        <a:t>B1</a:t>
                      </a:r>
                      <a:r>
                        <a:rPr lang="zh-CN" altLang="en-US" sz="900" kern="100" dirty="0">
                          <a:effectLst/>
                          <a:latin typeface="微软雅黑" panose="020B0503020204020204" pitchFamily="34" charset="-122"/>
                          <a:ea typeface="微软雅黑" panose="020B0503020204020204" pitchFamily="34" charset="-122"/>
                        </a:rPr>
                        <a:t>级过渡店），需备注售后车间地址（到展厅最短行车距离）</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0"/>
                  </a:ext>
                </a:extLst>
              </a:tr>
            </a:tbl>
          </a:graphicData>
        </a:graphic>
      </p:graphicFrame>
      <p:sp>
        <p:nvSpPr>
          <p:cNvPr id="14" name="矩形 13"/>
          <p:cNvSpPr/>
          <p:nvPr/>
        </p:nvSpPr>
        <p:spPr>
          <a:xfrm>
            <a:off x="158231" y="645528"/>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sp>
        <p:nvSpPr>
          <p:cNvPr id="16" name="矩形 15"/>
          <p:cNvSpPr/>
          <p:nvPr/>
        </p:nvSpPr>
        <p:spPr>
          <a:xfrm>
            <a:off x="173784" y="914830"/>
            <a:ext cx="1542367" cy="263353"/>
          </a:xfrm>
          <a:prstGeom prst="rect">
            <a:avLst/>
          </a:prstGeom>
        </p:spPr>
        <p:txBody>
          <a:bodyPr wrap="none" lIns="77925" tIns="38963" rIns="77925" bIns="38963">
            <a:spAutoFit/>
          </a:bodyPr>
          <a:lstStyle/>
          <a:p>
            <a:r>
              <a:rPr lang="zh-CN" altLang="en-US" sz="1200" b="1" kern="100"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昊铂中心</a:t>
            </a:r>
            <a:r>
              <a:rPr lang="zh-CN" altLang="en-US" sz="1200" b="1"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候</a:t>
            </a:r>
            <a:r>
              <a:rPr lang="zh-CN" altLang="en-US" sz="1200" b="1"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选址一：</a:t>
            </a:r>
            <a:endParaRPr lang="zh-CN" altLang="en-US" sz="1200" b="1" dirty="0">
              <a:solidFill>
                <a:srgbClr val="FA3C00"/>
              </a:solidFill>
            </a:endParaRPr>
          </a:p>
        </p:txBody>
      </p:sp>
      <p:sp>
        <p:nvSpPr>
          <p:cNvPr id="7" name="矩形 6"/>
          <p:cNvSpPr/>
          <p:nvPr/>
        </p:nvSpPr>
        <p:spPr>
          <a:xfrm>
            <a:off x="-540568" y="310633"/>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8" name="矩形 7"/>
          <p:cNvSpPr/>
          <p:nvPr/>
        </p:nvSpPr>
        <p:spPr>
          <a:xfrm>
            <a:off x="754783" y="1779662"/>
            <a:ext cx="7632848" cy="191630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highlight>
                  <a:srgbClr val="FFFF00"/>
                </a:highlight>
                <a:latin typeface="微软雅黑" panose="020B0503020204020204" pitchFamily="34" charset="-122"/>
                <a:ea typeface="微软雅黑" panose="020B0503020204020204" pitchFamily="34" charset="-122"/>
                <a:cs typeface="Times New Roman" panose="02020603050405020304" pitchFamily="18" charset="0"/>
              </a:rPr>
              <a:t>候选场地无需考虑与埃安现有店面的距离；</a:t>
            </a:r>
            <a:endParaRPr lang="en-US" altLang="zh-CN" sz="1600" b="1" dirty="0">
              <a:solidFill>
                <a:srgbClr val="FF0000"/>
              </a:solidFill>
              <a:highlight>
                <a:srgbClr val="FFFF00"/>
              </a:highligh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候选场地地址必填，建议精确到门牌号，方便地图查找定位；</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若有多</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个昊铂中心候</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选场地，复制</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P15~P23</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页，同理填写；</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p:nvSpPr>
        <p:spPr>
          <a:xfrm>
            <a:off x="73668" y="643391"/>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pic>
        <p:nvPicPr>
          <p:cNvPr id="102" name="Picture 1"/>
          <p:cNvPicPr>
            <a:picLocks noChangeAspect="1" noChangeArrowheads="1"/>
          </p:cNvPicPr>
          <p:nvPr/>
        </p:nvPicPr>
        <p:blipFill rotWithShape="1">
          <a:blip r:embed="rId3" cstate="email">
            <a:lum bright="5000" contrast="-30000"/>
          </a:blip>
          <a:srcRect l="15509" r="10947"/>
          <a:stretch>
            <a:fillRect/>
          </a:stretch>
        </p:blipFill>
        <p:spPr bwMode="auto">
          <a:xfrm>
            <a:off x="1691680" y="987574"/>
            <a:ext cx="6417897" cy="3975500"/>
          </a:xfrm>
          <a:prstGeom prst="rect">
            <a:avLst/>
          </a:prstGeom>
          <a:noFill/>
          <a:ln w="9525">
            <a:noFill/>
            <a:miter lim="800000"/>
            <a:headEnd/>
            <a:tailEnd/>
          </a:ln>
          <a:effectLst/>
        </p:spPr>
      </p:pic>
      <p:sp>
        <p:nvSpPr>
          <p:cNvPr id="103" name="任意多边形 102"/>
          <p:cNvSpPr/>
          <p:nvPr/>
        </p:nvSpPr>
        <p:spPr bwMode="auto">
          <a:xfrm>
            <a:off x="1911005" y="1262256"/>
            <a:ext cx="4754871" cy="3704815"/>
          </a:xfrm>
          <a:custGeom>
            <a:avLst/>
            <a:gdLst>
              <a:gd name="connsiteX0" fmla="*/ 1968500 w 5490633"/>
              <a:gd name="connsiteY0" fmla="*/ 48683 h 5202766"/>
              <a:gd name="connsiteX1" fmla="*/ 1041400 w 5490633"/>
              <a:gd name="connsiteY1" fmla="*/ 277283 h 5202766"/>
              <a:gd name="connsiteX2" fmla="*/ 952500 w 5490633"/>
              <a:gd name="connsiteY2" fmla="*/ 455083 h 5202766"/>
              <a:gd name="connsiteX3" fmla="*/ 622300 w 5490633"/>
              <a:gd name="connsiteY3" fmla="*/ 493183 h 5202766"/>
              <a:gd name="connsiteX4" fmla="*/ 203200 w 5490633"/>
              <a:gd name="connsiteY4" fmla="*/ 594783 h 5202766"/>
              <a:gd name="connsiteX5" fmla="*/ 88900 w 5490633"/>
              <a:gd name="connsiteY5" fmla="*/ 2055283 h 5202766"/>
              <a:gd name="connsiteX6" fmla="*/ 101600 w 5490633"/>
              <a:gd name="connsiteY6" fmla="*/ 2791883 h 5202766"/>
              <a:gd name="connsiteX7" fmla="*/ 38100 w 5490633"/>
              <a:gd name="connsiteY7" fmla="*/ 2982383 h 5202766"/>
              <a:gd name="connsiteX8" fmla="*/ 330200 w 5490633"/>
              <a:gd name="connsiteY8" fmla="*/ 3744383 h 5202766"/>
              <a:gd name="connsiteX9" fmla="*/ 520700 w 5490633"/>
              <a:gd name="connsiteY9" fmla="*/ 3934883 h 5202766"/>
              <a:gd name="connsiteX10" fmla="*/ 622300 w 5490633"/>
              <a:gd name="connsiteY10" fmla="*/ 3934883 h 5202766"/>
              <a:gd name="connsiteX11" fmla="*/ 1028700 w 5490633"/>
              <a:gd name="connsiteY11" fmla="*/ 5027083 h 5202766"/>
              <a:gd name="connsiteX12" fmla="*/ 1485900 w 5490633"/>
              <a:gd name="connsiteY12" fmla="*/ 4988983 h 5202766"/>
              <a:gd name="connsiteX13" fmla="*/ 2590800 w 5490633"/>
              <a:gd name="connsiteY13" fmla="*/ 5039783 h 5202766"/>
              <a:gd name="connsiteX14" fmla="*/ 3479800 w 5490633"/>
              <a:gd name="connsiteY14" fmla="*/ 5027083 h 5202766"/>
              <a:gd name="connsiteX15" fmla="*/ 3505200 w 5490633"/>
              <a:gd name="connsiteY15" fmla="*/ 4773083 h 5202766"/>
              <a:gd name="connsiteX16" fmla="*/ 4025900 w 5490633"/>
              <a:gd name="connsiteY16" fmla="*/ 4785783 h 5202766"/>
              <a:gd name="connsiteX17" fmla="*/ 4292600 w 5490633"/>
              <a:gd name="connsiteY17" fmla="*/ 4341283 h 5202766"/>
              <a:gd name="connsiteX18" fmla="*/ 4686300 w 5490633"/>
              <a:gd name="connsiteY18" fmla="*/ 4176183 h 5202766"/>
              <a:gd name="connsiteX19" fmla="*/ 5397500 w 5490633"/>
              <a:gd name="connsiteY19" fmla="*/ 3579283 h 5202766"/>
              <a:gd name="connsiteX20" fmla="*/ 5245100 w 5490633"/>
              <a:gd name="connsiteY20" fmla="*/ 1725083 h 5202766"/>
              <a:gd name="connsiteX21" fmla="*/ 4508500 w 5490633"/>
              <a:gd name="connsiteY21" fmla="*/ 442383 h 5202766"/>
              <a:gd name="connsiteX22" fmla="*/ 4254500 w 5490633"/>
              <a:gd name="connsiteY22" fmla="*/ 226483 h 5202766"/>
              <a:gd name="connsiteX23" fmla="*/ 3924300 w 5490633"/>
              <a:gd name="connsiteY23" fmla="*/ 251883 h 5202766"/>
              <a:gd name="connsiteX24" fmla="*/ 3619500 w 5490633"/>
              <a:gd name="connsiteY24" fmla="*/ 35983 h 5202766"/>
              <a:gd name="connsiteX25" fmla="*/ 1968500 w 5490633"/>
              <a:gd name="connsiteY25" fmla="*/ 48683 h 5202766"/>
              <a:gd name="connsiteX0-1" fmla="*/ 1968500 w 5490633"/>
              <a:gd name="connsiteY0-2" fmla="*/ 48683 h 5202766"/>
              <a:gd name="connsiteX1-3" fmla="*/ 1041400 w 5490633"/>
              <a:gd name="connsiteY1-4" fmla="*/ 277283 h 5202766"/>
              <a:gd name="connsiteX2-5" fmla="*/ 952500 w 5490633"/>
              <a:gd name="connsiteY2-6" fmla="*/ 455083 h 5202766"/>
              <a:gd name="connsiteX3-7" fmla="*/ 622300 w 5490633"/>
              <a:gd name="connsiteY3-8" fmla="*/ 493183 h 5202766"/>
              <a:gd name="connsiteX4-9" fmla="*/ 203200 w 5490633"/>
              <a:gd name="connsiteY4-10" fmla="*/ 594783 h 5202766"/>
              <a:gd name="connsiteX5-11" fmla="*/ 88900 w 5490633"/>
              <a:gd name="connsiteY5-12" fmla="*/ 2055283 h 5202766"/>
              <a:gd name="connsiteX6-13" fmla="*/ 101600 w 5490633"/>
              <a:gd name="connsiteY6-14" fmla="*/ 2791883 h 5202766"/>
              <a:gd name="connsiteX7-15" fmla="*/ 38100 w 5490633"/>
              <a:gd name="connsiteY7-16" fmla="*/ 2982383 h 5202766"/>
              <a:gd name="connsiteX8-17" fmla="*/ 330200 w 5490633"/>
              <a:gd name="connsiteY8-18" fmla="*/ 3744383 h 5202766"/>
              <a:gd name="connsiteX9-19" fmla="*/ 520700 w 5490633"/>
              <a:gd name="connsiteY9-20" fmla="*/ 3934883 h 5202766"/>
              <a:gd name="connsiteX10-21" fmla="*/ 622300 w 5490633"/>
              <a:gd name="connsiteY10-22" fmla="*/ 3934883 h 5202766"/>
              <a:gd name="connsiteX11-23" fmla="*/ 1028700 w 5490633"/>
              <a:gd name="connsiteY11-24" fmla="*/ 5027083 h 5202766"/>
              <a:gd name="connsiteX12-25" fmla="*/ 1485900 w 5490633"/>
              <a:gd name="connsiteY12-26" fmla="*/ 4988983 h 5202766"/>
              <a:gd name="connsiteX13-27" fmla="*/ 2590800 w 5490633"/>
              <a:gd name="connsiteY13-28" fmla="*/ 5039783 h 5202766"/>
              <a:gd name="connsiteX14-29" fmla="*/ 3479800 w 5490633"/>
              <a:gd name="connsiteY14-30" fmla="*/ 5027083 h 5202766"/>
              <a:gd name="connsiteX15-31" fmla="*/ 3505200 w 5490633"/>
              <a:gd name="connsiteY15-32" fmla="*/ 4773083 h 5202766"/>
              <a:gd name="connsiteX16-33" fmla="*/ 4025900 w 5490633"/>
              <a:gd name="connsiteY16-34" fmla="*/ 4785783 h 5202766"/>
              <a:gd name="connsiteX17-35" fmla="*/ 4292600 w 5490633"/>
              <a:gd name="connsiteY17-36" fmla="*/ 4341283 h 5202766"/>
              <a:gd name="connsiteX18-37" fmla="*/ 4686300 w 5490633"/>
              <a:gd name="connsiteY18-38" fmla="*/ 4176183 h 5202766"/>
              <a:gd name="connsiteX19-39" fmla="*/ 5397500 w 5490633"/>
              <a:gd name="connsiteY19-40" fmla="*/ 3579283 h 5202766"/>
              <a:gd name="connsiteX20-41" fmla="*/ 5245100 w 5490633"/>
              <a:gd name="connsiteY20-42" fmla="*/ 1725083 h 5202766"/>
              <a:gd name="connsiteX21-43" fmla="*/ 4508500 w 5490633"/>
              <a:gd name="connsiteY21-44" fmla="*/ 442383 h 5202766"/>
              <a:gd name="connsiteX22-45" fmla="*/ 4254500 w 5490633"/>
              <a:gd name="connsiteY22-46" fmla="*/ 226483 h 5202766"/>
              <a:gd name="connsiteX23-47" fmla="*/ 3924300 w 5490633"/>
              <a:gd name="connsiteY23-48" fmla="*/ 251883 h 5202766"/>
              <a:gd name="connsiteX24-49" fmla="*/ 3619500 w 5490633"/>
              <a:gd name="connsiteY24-50" fmla="*/ 35983 h 5202766"/>
              <a:gd name="connsiteX25-51" fmla="*/ 1968500 w 5490633"/>
              <a:gd name="connsiteY25-52" fmla="*/ 48683 h 5202766"/>
              <a:gd name="connsiteX0-53" fmla="*/ 1968500 w 5490633"/>
              <a:gd name="connsiteY0-54" fmla="*/ 48683 h 5202766"/>
              <a:gd name="connsiteX1-55" fmla="*/ 1041400 w 5490633"/>
              <a:gd name="connsiteY1-56" fmla="*/ 277283 h 5202766"/>
              <a:gd name="connsiteX2-57" fmla="*/ 952500 w 5490633"/>
              <a:gd name="connsiteY2-58" fmla="*/ 455083 h 5202766"/>
              <a:gd name="connsiteX3-59" fmla="*/ 622300 w 5490633"/>
              <a:gd name="connsiteY3-60" fmla="*/ 493183 h 5202766"/>
              <a:gd name="connsiteX4-61" fmla="*/ 203200 w 5490633"/>
              <a:gd name="connsiteY4-62" fmla="*/ 594783 h 5202766"/>
              <a:gd name="connsiteX5-63" fmla="*/ 88900 w 5490633"/>
              <a:gd name="connsiteY5-64" fmla="*/ 2055283 h 5202766"/>
              <a:gd name="connsiteX6-65" fmla="*/ 101600 w 5490633"/>
              <a:gd name="connsiteY6-66" fmla="*/ 2791883 h 5202766"/>
              <a:gd name="connsiteX7-67" fmla="*/ 38100 w 5490633"/>
              <a:gd name="connsiteY7-68" fmla="*/ 2982383 h 5202766"/>
              <a:gd name="connsiteX8-69" fmla="*/ 330200 w 5490633"/>
              <a:gd name="connsiteY8-70" fmla="*/ 3744383 h 5202766"/>
              <a:gd name="connsiteX9-71" fmla="*/ 520700 w 5490633"/>
              <a:gd name="connsiteY9-72" fmla="*/ 3934883 h 5202766"/>
              <a:gd name="connsiteX10-73" fmla="*/ 622300 w 5490633"/>
              <a:gd name="connsiteY10-74" fmla="*/ 3934883 h 5202766"/>
              <a:gd name="connsiteX11-75" fmla="*/ 1028700 w 5490633"/>
              <a:gd name="connsiteY11-76" fmla="*/ 5027083 h 5202766"/>
              <a:gd name="connsiteX12-77" fmla="*/ 1485900 w 5490633"/>
              <a:gd name="connsiteY12-78" fmla="*/ 4988983 h 5202766"/>
              <a:gd name="connsiteX13-79" fmla="*/ 2590800 w 5490633"/>
              <a:gd name="connsiteY13-80" fmla="*/ 5039783 h 5202766"/>
              <a:gd name="connsiteX14-81" fmla="*/ 3479800 w 5490633"/>
              <a:gd name="connsiteY14-82" fmla="*/ 5027083 h 5202766"/>
              <a:gd name="connsiteX15-83" fmla="*/ 3505200 w 5490633"/>
              <a:gd name="connsiteY15-84" fmla="*/ 4773083 h 5202766"/>
              <a:gd name="connsiteX16-85" fmla="*/ 4025900 w 5490633"/>
              <a:gd name="connsiteY16-86" fmla="*/ 4785783 h 5202766"/>
              <a:gd name="connsiteX17-87" fmla="*/ 4292600 w 5490633"/>
              <a:gd name="connsiteY17-88" fmla="*/ 4341283 h 5202766"/>
              <a:gd name="connsiteX18-89" fmla="*/ 4686300 w 5490633"/>
              <a:gd name="connsiteY18-90" fmla="*/ 4176183 h 5202766"/>
              <a:gd name="connsiteX19-91" fmla="*/ 5397500 w 5490633"/>
              <a:gd name="connsiteY19-92" fmla="*/ 3579283 h 5202766"/>
              <a:gd name="connsiteX20-93" fmla="*/ 5245100 w 5490633"/>
              <a:gd name="connsiteY20-94" fmla="*/ 1725083 h 5202766"/>
              <a:gd name="connsiteX21-95" fmla="*/ 4508500 w 5490633"/>
              <a:gd name="connsiteY21-96" fmla="*/ 442383 h 5202766"/>
              <a:gd name="connsiteX22-97" fmla="*/ 4254500 w 5490633"/>
              <a:gd name="connsiteY22-98" fmla="*/ 226483 h 5202766"/>
              <a:gd name="connsiteX23-99" fmla="*/ 3924300 w 5490633"/>
              <a:gd name="connsiteY23-100" fmla="*/ 251883 h 5202766"/>
              <a:gd name="connsiteX24-101" fmla="*/ 3619500 w 5490633"/>
              <a:gd name="connsiteY24-102" fmla="*/ 35983 h 5202766"/>
              <a:gd name="connsiteX25-103" fmla="*/ 1968500 w 5490633"/>
              <a:gd name="connsiteY25-104" fmla="*/ 48683 h 5202766"/>
              <a:gd name="connsiteX0-105" fmla="*/ 1968500 w 5490633"/>
              <a:gd name="connsiteY0-106" fmla="*/ 48683 h 5202766"/>
              <a:gd name="connsiteX1-107" fmla="*/ 1041400 w 5490633"/>
              <a:gd name="connsiteY1-108" fmla="*/ 277283 h 5202766"/>
              <a:gd name="connsiteX2-109" fmla="*/ 952500 w 5490633"/>
              <a:gd name="connsiteY2-110" fmla="*/ 455083 h 5202766"/>
              <a:gd name="connsiteX3-111" fmla="*/ 622300 w 5490633"/>
              <a:gd name="connsiteY3-112" fmla="*/ 493183 h 5202766"/>
              <a:gd name="connsiteX4-113" fmla="*/ 203200 w 5490633"/>
              <a:gd name="connsiteY4-114" fmla="*/ 594783 h 5202766"/>
              <a:gd name="connsiteX5-115" fmla="*/ 88900 w 5490633"/>
              <a:gd name="connsiteY5-116" fmla="*/ 2055283 h 5202766"/>
              <a:gd name="connsiteX6-117" fmla="*/ 101600 w 5490633"/>
              <a:gd name="connsiteY6-118" fmla="*/ 2791883 h 5202766"/>
              <a:gd name="connsiteX7-119" fmla="*/ 38100 w 5490633"/>
              <a:gd name="connsiteY7-120" fmla="*/ 2982383 h 5202766"/>
              <a:gd name="connsiteX8-121" fmla="*/ 330200 w 5490633"/>
              <a:gd name="connsiteY8-122" fmla="*/ 3744383 h 5202766"/>
              <a:gd name="connsiteX9-123" fmla="*/ 520700 w 5490633"/>
              <a:gd name="connsiteY9-124" fmla="*/ 3934883 h 5202766"/>
              <a:gd name="connsiteX10-125" fmla="*/ 622300 w 5490633"/>
              <a:gd name="connsiteY10-126" fmla="*/ 3934883 h 5202766"/>
              <a:gd name="connsiteX11-127" fmla="*/ 1028700 w 5490633"/>
              <a:gd name="connsiteY11-128" fmla="*/ 5027083 h 5202766"/>
              <a:gd name="connsiteX12-129" fmla="*/ 1485900 w 5490633"/>
              <a:gd name="connsiteY12-130" fmla="*/ 4988983 h 5202766"/>
              <a:gd name="connsiteX13-131" fmla="*/ 2590800 w 5490633"/>
              <a:gd name="connsiteY13-132" fmla="*/ 5039783 h 5202766"/>
              <a:gd name="connsiteX14-133" fmla="*/ 3479800 w 5490633"/>
              <a:gd name="connsiteY14-134" fmla="*/ 5027083 h 5202766"/>
              <a:gd name="connsiteX15-135" fmla="*/ 3505200 w 5490633"/>
              <a:gd name="connsiteY15-136" fmla="*/ 4773083 h 5202766"/>
              <a:gd name="connsiteX16-137" fmla="*/ 4025900 w 5490633"/>
              <a:gd name="connsiteY16-138" fmla="*/ 4785783 h 5202766"/>
              <a:gd name="connsiteX17-139" fmla="*/ 4292600 w 5490633"/>
              <a:gd name="connsiteY17-140" fmla="*/ 4341283 h 5202766"/>
              <a:gd name="connsiteX18-141" fmla="*/ 4686300 w 5490633"/>
              <a:gd name="connsiteY18-142" fmla="*/ 4176183 h 5202766"/>
              <a:gd name="connsiteX19-143" fmla="*/ 5397500 w 5490633"/>
              <a:gd name="connsiteY19-144" fmla="*/ 3579283 h 5202766"/>
              <a:gd name="connsiteX20-145" fmla="*/ 5245100 w 5490633"/>
              <a:gd name="connsiteY20-146" fmla="*/ 1725083 h 5202766"/>
              <a:gd name="connsiteX21-147" fmla="*/ 4508500 w 5490633"/>
              <a:gd name="connsiteY21-148" fmla="*/ 442383 h 5202766"/>
              <a:gd name="connsiteX22-149" fmla="*/ 4254500 w 5490633"/>
              <a:gd name="connsiteY22-150" fmla="*/ 226483 h 5202766"/>
              <a:gd name="connsiteX23-151" fmla="*/ 3924300 w 5490633"/>
              <a:gd name="connsiteY23-152" fmla="*/ 251883 h 5202766"/>
              <a:gd name="connsiteX24-153" fmla="*/ 3619500 w 5490633"/>
              <a:gd name="connsiteY24-154" fmla="*/ 35983 h 5202766"/>
              <a:gd name="connsiteX25-155" fmla="*/ 1968500 w 5490633"/>
              <a:gd name="connsiteY25-156" fmla="*/ 48683 h 5202766"/>
              <a:gd name="connsiteX0-157" fmla="*/ 1968500 w 5397500"/>
              <a:gd name="connsiteY0-158" fmla="*/ 48683 h 5202766"/>
              <a:gd name="connsiteX1-159" fmla="*/ 1041400 w 5397500"/>
              <a:gd name="connsiteY1-160" fmla="*/ 277283 h 5202766"/>
              <a:gd name="connsiteX2-161" fmla="*/ 952500 w 5397500"/>
              <a:gd name="connsiteY2-162" fmla="*/ 455083 h 5202766"/>
              <a:gd name="connsiteX3-163" fmla="*/ 622300 w 5397500"/>
              <a:gd name="connsiteY3-164" fmla="*/ 493183 h 5202766"/>
              <a:gd name="connsiteX4-165" fmla="*/ 203200 w 5397500"/>
              <a:gd name="connsiteY4-166" fmla="*/ 594783 h 5202766"/>
              <a:gd name="connsiteX5-167" fmla="*/ 88900 w 5397500"/>
              <a:gd name="connsiteY5-168" fmla="*/ 2055283 h 5202766"/>
              <a:gd name="connsiteX6-169" fmla="*/ 101600 w 5397500"/>
              <a:gd name="connsiteY6-170" fmla="*/ 2791883 h 5202766"/>
              <a:gd name="connsiteX7-171" fmla="*/ 38100 w 5397500"/>
              <a:gd name="connsiteY7-172" fmla="*/ 2982383 h 5202766"/>
              <a:gd name="connsiteX8-173" fmla="*/ 330200 w 5397500"/>
              <a:gd name="connsiteY8-174" fmla="*/ 3744383 h 5202766"/>
              <a:gd name="connsiteX9-175" fmla="*/ 520700 w 5397500"/>
              <a:gd name="connsiteY9-176" fmla="*/ 3934883 h 5202766"/>
              <a:gd name="connsiteX10-177" fmla="*/ 622300 w 5397500"/>
              <a:gd name="connsiteY10-178" fmla="*/ 3934883 h 5202766"/>
              <a:gd name="connsiteX11-179" fmla="*/ 1028700 w 5397500"/>
              <a:gd name="connsiteY11-180" fmla="*/ 5027083 h 5202766"/>
              <a:gd name="connsiteX12-181" fmla="*/ 1485900 w 5397500"/>
              <a:gd name="connsiteY12-182" fmla="*/ 4988983 h 5202766"/>
              <a:gd name="connsiteX13-183" fmla="*/ 2590800 w 5397500"/>
              <a:gd name="connsiteY13-184" fmla="*/ 5039783 h 5202766"/>
              <a:gd name="connsiteX14-185" fmla="*/ 3479800 w 5397500"/>
              <a:gd name="connsiteY14-186" fmla="*/ 5027083 h 5202766"/>
              <a:gd name="connsiteX15-187" fmla="*/ 3505200 w 5397500"/>
              <a:gd name="connsiteY15-188" fmla="*/ 4773083 h 5202766"/>
              <a:gd name="connsiteX16-189" fmla="*/ 4025900 w 5397500"/>
              <a:gd name="connsiteY16-190" fmla="*/ 4785783 h 5202766"/>
              <a:gd name="connsiteX17-191" fmla="*/ 4292600 w 5397500"/>
              <a:gd name="connsiteY17-192" fmla="*/ 4341283 h 5202766"/>
              <a:gd name="connsiteX18-193" fmla="*/ 4686300 w 5397500"/>
              <a:gd name="connsiteY18-194" fmla="*/ 4176183 h 5202766"/>
              <a:gd name="connsiteX19-195" fmla="*/ 5397500 w 5397500"/>
              <a:gd name="connsiteY19-196" fmla="*/ 3579283 h 5202766"/>
              <a:gd name="connsiteX20-197" fmla="*/ 5245100 w 5397500"/>
              <a:gd name="connsiteY20-198" fmla="*/ 1725083 h 5202766"/>
              <a:gd name="connsiteX21-199" fmla="*/ 4508500 w 5397500"/>
              <a:gd name="connsiteY21-200" fmla="*/ 442383 h 5202766"/>
              <a:gd name="connsiteX22-201" fmla="*/ 4254500 w 5397500"/>
              <a:gd name="connsiteY22-202" fmla="*/ 226483 h 5202766"/>
              <a:gd name="connsiteX23-203" fmla="*/ 3924300 w 5397500"/>
              <a:gd name="connsiteY23-204" fmla="*/ 251883 h 5202766"/>
              <a:gd name="connsiteX24-205" fmla="*/ 3619500 w 5397500"/>
              <a:gd name="connsiteY24-206" fmla="*/ 35983 h 5202766"/>
              <a:gd name="connsiteX25-207" fmla="*/ 1968500 w 5397500"/>
              <a:gd name="connsiteY25-208" fmla="*/ 48683 h 5202766"/>
              <a:gd name="connsiteX0-209" fmla="*/ 1968500 w 5397500"/>
              <a:gd name="connsiteY0-210" fmla="*/ 48683 h 5202766"/>
              <a:gd name="connsiteX1-211" fmla="*/ 1041400 w 5397500"/>
              <a:gd name="connsiteY1-212" fmla="*/ 277283 h 5202766"/>
              <a:gd name="connsiteX2-213" fmla="*/ 952500 w 5397500"/>
              <a:gd name="connsiteY2-214" fmla="*/ 455083 h 5202766"/>
              <a:gd name="connsiteX3-215" fmla="*/ 622300 w 5397500"/>
              <a:gd name="connsiteY3-216" fmla="*/ 493183 h 5202766"/>
              <a:gd name="connsiteX4-217" fmla="*/ 203200 w 5397500"/>
              <a:gd name="connsiteY4-218" fmla="*/ 594783 h 5202766"/>
              <a:gd name="connsiteX5-219" fmla="*/ 88900 w 5397500"/>
              <a:gd name="connsiteY5-220" fmla="*/ 2055283 h 5202766"/>
              <a:gd name="connsiteX6-221" fmla="*/ 101600 w 5397500"/>
              <a:gd name="connsiteY6-222" fmla="*/ 2791883 h 5202766"/>
              <a:gd name="connsiteX7-223" fmla="*/ 38100 w 5397500"/>
              <a:gd name="connsiteY7-224" fmla="*/ 2982383 h 5202766"/>
              <a:gd name="connsiteX8-225" fmla="*/ 330200 w 5397500"/>
              <a:gd name="connsiteY8-226" fmla="*/ 3744383 h 5202766"/>
              <a:gd name="connsiteX9-227" fmla="*/ 520700 w 5397500"/>
              <a:gd name="connsiteY9-228" fmla="*/ 3934883 h 5202766"/>
              <a:gd name="connsiteX10-229" fmla="*/ 622300 w 5397500"/>
              <a:gd name="connsiteY10-230" fmla="*/ 3934883 h 5202766"/>
              <a:gd name="connsiteX11-231" fmla="*/ 1028700 w 5397500"/>
              <a:gd name="connsiteY11-232" fmla="*/ 5027083 h 5202766"/>
              <a:gd name="connsiteX12-233" fmla="*/ 1485900 w 5397500"/>
              <a:gd name="connsiteY12-234" fmla="*/ 4988983 h 5202766"/>
              <a:gd name="connsiteX13-235" fmla="*/ 2590800 w 5397500"/>
              <a:gd name="connsiteY13-236" fmla="*/ 5039783 h 5202766"/>
              <a:gd name="connsiteX14-237" fmla="*/ 3479800 w 5397500"/>
              <a:gd name="connsiteY14-238" fmla="*/ 5027083 h 5202766"/>
              <a:gd name="connsiteX15-239" fmla="*/ 3505200 w 5397500"/>
              <a:gd name="connsiteY15-240" fmla="*/ 4773083 h 5202766"/>
              <a:gd name="connsiteX16-241" fmla="*/ 4025900 w 5397500"/>
              <a:gd name="connsiteY16-242" fmla="*/ 4785783 h 5202766"/>
              <a:gd name="connsiteX17-243" fmla="*/ 4292600 w 5397500"/>
              <a:gd name="connsiteY17-244" fmla="*/ 4341283 h 5202766"/>
              <a:gd name="connsiteX18-245" fmla="*/ 4686300 w 5397500"/>
              <a:gd name="connsiteY18-246" fmla="*/ 4176183 h 5202766"/>
              <a:gd name="connsiteX19-247" fmla="*/ 5397500 w 5397500"/>
              <a:gd name="connsiteY19-248" fmla="*/ 3579283 h 5202766"/>
              <a:gd name="connsiteX20-249" fmla="*/ 5245100 w 5397500"/>
              <a:gd name="connsiteY20-250" fmla="*/ 1725083 h 5202766"/>
              <a:gd name="connsiteX21-251" fmla="*/ 4508500 w 5397500"/>
              <a:gd name="connsiteY21-252" fmla="*/ 442383 h 5202766"/>
              <a:gd name="connsiteX22-253" fmla="*/ 4254500 w 5397500"/>
              <a:gd name="connsiteY22-254" fmla="*/ 226483 h 5202766"/>
              <a:gd name="connsiteX23-255" fmla="*/ 3924300 w 5397500"/>
              <a:gd name="connsiteY23-256" fmla="*/ 251883 h 5202766"/>
              <a:gd name="connsiteX24-257" fmla="*/ 3619500 w 5397500"/>
              <a:gd name="connsiteY24-258" fmla="*/ 35983 h 5202766"/>
              <a:gd name="connsiteX25-259" fmla="*/ 1968500 w 5397500"/>
              <a:gd name="connsiteY25-260" fmla="*/ 48683 h 5202766"/>
              <a:gd name="connsiteX0-261" fmla="*/ 1968500 w 5397500"/>
              <a:gd name="connsiteY0-262" fmla="*/ 48683 h 5202766"/>
              <a:gd name="connsiteX1-263" fmla="*/ 1041400 w 5397500"/>
              <a:gd name="connsiteY1-264" fmla="*/ 277283 h 5202766"/>
              <a:gd name="connsiteX2-265" fmla="*/ 952500 w 5397500"/>
              <a:gd name="connsiteY2-266" fmla="*/ 455083 h 5202766"/>
              <a:gd name="connsiteX3-267" fmla="*/ 622300 w 5397500"/>
              <a:gd name="connsiteY3-268" fmla="*/ 493183 h 5202766"/>
              <a:gd name="connsiteX4-269" fmla="*/ 203200 w 5397500"/>
              <a:gd name="connsiteY4-270" fmla="*/ 594783 h 5202766"/>
              <a:gd name="connsiteX5-271" fmla="*/ 88900 w 5397500"/>
              <a:gd name="connsiteY5-272" fmla="*/ 2055283 h 5202766"/>
              <a:gd name="connsiteX6-273" fmla="*/ 101600 w 5397500"/>
              <a:gd name="connsiteY6-274" fmla="*/ 2791883 h 5202766"/>
              <a:gd name="connsiteX7-275" fmla="*/ 38100 w 5397500"/>
              <a:gd name="connsiteY7-276" fmla="*/ 2982383 h 5202766"/>
              <a:gd name="connsiteX8-277" fmla="*/ 330200 w 5397500"/>
              <a:gd name="connsiteY8-278" fmla="*/ 3744383 h 5202766"/>
              <a:gd name="connsiteX9-279" fmla="*/ 520700 w 5397500"/>
              <a:gd name="connsiteY9-280" fmla="*/ 3934883 h 5202766"/>
              <a:gd name="connsiteX10-281" fmla="*/ 622300 w 5397500"/>
              <a:gd name="connsiteY10-282" fmla="*/ 3934883 h 5202766"/>
              <a:gd name="connsiteX11-283" fmla="*/ 1028700 w 5397500"/>
              <a:gd name="connsiteY11-284" fmla="*/ 5027083 h 5202766"/>
              <a:gd name="connsiteX12-285" fmla="*/ 1485900 w 5397500"/>
              <a:gd name="connsiteY12-286" fmla="*/ 4988983 h 5202766"/>
              <a:gd name="connsiteX13-287" fmla="*/ 2590800 w 5397500"/>
              <a:gd name="connsiteY13-288" fmla="*/ 5039783 h 5202766"/>
              <a:gd name="connsiteX14-289" fmla="*/ 3479800 w 5397500"/>
              <a:gd name="connsiteY14-290" fmla="*/ 5027083 h 5202766"/>
              <a:gd name="connsiteX15-291" fmla="*/ 3505200 w 5397500"/>
              <a:gd name="connsiteY15-292" fmla="*/ 4773083 h 5202766"/>
              <a:gd name="connsiteX16-293" fmla="*/ 4025900 w 5397500"/>
              <a:gd name="connsiteY16-294" fmla="*/ 4785783 h 5202766"/>
              <a:gd name="connsiteX17-295" fmla="*/ 4292600 w 5397500"/>
              <a:gd name="connsiteY17-296" fmla="*/ 4341283 h 5202766"/>
              <a:gd name="connsiteX18-297" fmla="*/ 4686300 w 5397500"/>
              <a:gd name="connsiteY18-298" fmla="*/ 4176183 h 5202766"/>
              <a:gd name="connsiteX19-299" fmla="*/ 5397500 w 5397500"/>
              <a:gd name="connsiteY19-300" fmla="*/ 3579283 h 5202766"/>
              <a:gd name="connsiteX20-301" fmla="*/ 5367322 w 5397500"/>
              <a:gd name="connsiteY20-302" fmla="*/ 3555457 h 5202766"/>
              <a:gd name="connsiteX21-303" fmla="*/ 5245100 w 5397500"/>
              <a:gd name="connsiteY21-304" fmla="*/ 1725083 h 5202766"/>
              <a:gd name="connsiteX22-305" fmla="*/ 4508500 w 5397500"/>
              <a:gd name="connsiteY22-306" fmla="*/ 442383 h 5202766"/>
              <a:gd name="connsiteX23-307" fmla="*/ 4254500 w 5397500"/>
              <a:gd name="connsiteY23-308" fmla="*/ 226483 h 5202766"/>
              <a:gd name="connsiteX24-309" fmla="*/ 3924300 w 5397500"/>
              <a:gd name="connsiteY24-310" fmla="*/ 251883 h 5202766"/>
              <a:gd name="connsiteX25-311" fmla="*/ 3619500 w 5397500"/>
              <a:gd name="connsiteY25-312" fmla="*/ 35983 h 5202766"/>
              <a:gd name="connsiteX26" fmla="*/ 1968500 w 5397500"/>
              <a:gd name="connsiteY26" fmla="*/ 48683 h 5202766"/>
              <a:gd name="connsiteX0-313" fmla="*/ 1968500 w 5397500"/>
              <a:gd name="connsiteY0-314" fmla="*/ 48683 h 5202766"/>
              <a:gd name="connsiteX1-315" fmla="*/ 1041400 w 5397500"/>
              <a:gd name="connsiteY1-316" fmla="*/ 277283 h 5202766"/>
              <a:gd name="connsiteX2-317" fmla="*/ 952500 w 5397500"/>
              <a:gd name="connsiteY2-318" fmla="*/ 455083 h 5202766"/>
              <a:gd name="connsiteX3-319" fmla="*/ 622300 w 5397500"/>
              <a:gd name="connsiteY3-320" fmla="*/ 493183 h 5202766"/>
              <a:gd name="connsiteX4-321" fmla="*/ 203200 w 5397500"/>
              <a:gd name="connsiteY4-322" fmla="*/ 594783 h 5202766"/>
              <a:gd name="connsiteX5-323" fmla="*/ 88900 w 5397500"/>
              <a:gd name="connsiteY5-324" fmla="*/ 2055283 h 5202766"/>
              <a:gd name="connsiteX6-325" fmla="*/ 101600 w 5397500"/>
              <a:gd name="connsiteY6-326" fmla="*/ 2791883 h 5202766"/>
              <a:gd name="connsiteX7-327" fmla="*/ 38100 w 5397500"/>
              <a:gd name="connsiteY7-328" fmla="*/ 2982383 h 5202766"/>
              <a:gd name="connsiteX8-329" fmla="*/ 330200 w 5397500"/>
              <a:gd name="connsiteY8-330" fmla="*/ 3744383 h 5202766"/>
              <a:gd name="connsiteX9-331" fmla="*/ 520700 w 5397500"/>
              <a:gd name="connsiteY9-332" fmla="*/ 3934883 h 5202766"/>
              <a:gd name="connsiteX10-333" fmla="*/ 622300 w 5397500"/>
              <a:gd name="connsiteY10-334" fmla="*/ 3934883 h 5202766"/>
              <a:gd name="connsiteX11-335" fmla="*/ 1028700 w 5397500"/>
              <a:gd name="connsiteY11-336" fmla="*/ 5027083 h 5202766"/>
              <a:gd name="connsiteX12-337" fmla="*/ 1485900 w 5397500"/>
              <a:gd name="connsiteY12-338" fmla="*/ 4988983 h 5202766"/>
              <a:gd name="connsiteX13-339" fmla="*/ 2590800 w 5397500"/>
              <a:gd name="connsiteY13-340" fmla="*/ 5039783 h 5202766"/>
              <a:gd name="connsiteX14-341" fmla="*/ 3479800 w 5397500"/>
              <a:gd name="connsiteY14-342" fmla="*/ 5027083 h 5202766"/>
              <a:gd name="connsiteX15-343" fmla="*/ 3505200 w 5397500"/>
              <a:gd name="connsiteY15-344" fmla="*/ 4773083 h 5202766"/>
              <a:gd name="connsiteX16-345" fmla="*/ 4025900 w 5397500"/>
              <a:gd name="connsiteY16-346" fmla="*/ 4785783 h 5202766"/>
              <a:gd name="connsiteX17-347" fmla="*/ 4038600 w 5397500"/>
              <a:gd name="connsiteY17-348" fmla="*/ 4722283 h 5202766"/>
              <a:gd name="connsiteX18-349" fmla="*/ 4292600 w 5397500"/>
              <a:gd name="connsiteY18-350" fmla="*/ 4341283 h 5202766"/>
              <a:gd name="connsiteX19-351" fmla="*/ 4686300 w 5397500"/>
              <a:gd name="connsiteY19-352" fmla="*/ 4176183 h 5202766"/>
              <a:gd name="connsiteX20-353" fmla="*/ 5397500 w 5397500"/>
              <a:gd name="connsiteY20-354" fmla="*/ 3579283 h 5202766"/>
              <a:gd name="connsiteX21-355" fmla="*/ 5367322 w 5397500"/>
              <a:gd name="connsiteY21-356" fmla="*/ 3555457 h 5202766"/>
              <a:gd name="connsiteX22-357" fmla="*/ 5245100 w 5397500"/>
              <a:gd name="connsiteY22-358" fmla="*/ 1725083 h 5202766"/>
              <a:gd name="connsiteX23-359" fmla="*/ 4508500 w 5397500"/>
              <a:gd name="connsiteY23-360" fmla="*/ 442383 h 5202766"/>
              <a:gd name="connsiteX24-361" fmla="*/ 4254500 w 5397500"/>
              <a:gd name="connsiteY24-362" fmla="*/ 226483 h 5202766"/>
              <a:gd name="connsiteX25-363" fmla="*/ 3924300 w 5397500"/>
              <a:gd name="connsiteY25-364" fmla="*/ 251883 h 5202766"/>
              <a:gd name="connsiteX26-365" fmla="*/ 3619500 w 5397500"/>
              <a:gd name="connsiteY26-366" fmla="*/ 35983 h 5202766"/>
              <a:gd name="connsiteX27" fmla="*/ 1968500 w 5397500"/>
              <a:gd name="connsiteY27" fmla="*/ 48683 h 5202766"/>
              <a:gd name="connsiteX0-367" fmla="*/ 1968500 w 5397500"/>
              <a:gd name="connsiteY0-368" fmla="*/ 48683 h 5202766"/>
              <a:gd name="connsiteX1-369" fmla="*/ 1041400 w 5397500"/>
              <a:gd name="connsiteY1-370" fmla="*/ 277283 h 5202766"/>
              <a:gd name="connsiteX2-371" fmla="*/ 952500 w 5397500"/>
              <a:gd name="connsiteY2-372" fmla="*/ 455083 h 5202766"/>
              <a:gd name="connsiteX3-373" fmla="*/ 622300 w 5397500"/>
              <a:gd name="connsiteY3-374" fmla="*/ 493183 h 5202766"/>
              <a:gd name="connsiteX4-375" fmla="*/ 203200 w 5397500"/>
              <a:gd name="connsiteY4-376" fmla="*/ 594783 h 5202766"/>
              <a:gd name="connsiteX5-377" fmla="*/ 88900 w 5397500"/>
              <a:gd name="connsiteY5-378" fmla="*/ 2055283 h 5202766"/>
              <a:gd name="connsiteX6-379" fmla="*/ 101600 w 5397500"/>
              <a:gd name="connsiteY6-380" fmla="*/ 2791883 h 5202766"/>
              <a:gd name="connsiteX7-381" fmla="*/ 38100 w 5397500"/>
              <a:gd name="connsiteY7-382" fmla="*/ 2982383 h 5202766"/>
              <a:gd name="connsiteX8-383" fmla="*/ 330200 w 5397500"/>
              <a:gd name="connsiteY8-384" fmla="*/ 3744383 h 5202766"/>
              <a:gd name="connsiteX9-385" fmla="*/ 520700 w 5397500"/>
              <a:gd name="connsiteY9-386" fmla="*/ 3934883 h 5202766"/>
              <a:gd name="connsiteX10-387" fmla="*/ 622300 w 5397500"/>
              <a:gd name="connsiteY10-388" fmla="*/ 3934883 h 5202766"/>
              <a:gd name="connsiteX11-389" fmla="*/ 1028700 w 5397500"/>
              <a:gd name="connsiteY11-390" fmla="*/ 5027083 h 5202766"/>
              <a:gd name="connsiteX12-391" fmla="*/ 1485900 w 5397500"/>
              <a:gd name="connsiteY12-392" fmla="*/ 4988983 h 5202766"/>
              <a:gd name="connsiteX13-393" fmla="*/ 2590800 w 5397500"/>
              <a:gd name="connsiteY13-394" fmla="*/ 5039783 h 5202766"/>
              <a:gd name="connsiteX14-395" fmla="*/ 3479800 w 5397500"/>
              <a:gd name="connsiteY14-396" fmla="*/ 5027083 h 5202766"/>
              <a:gd name="connsiteX15-397" fmla="*/ 3505200 w 5397500"/>
              <a:gd name="connsiteY15-398" fmla="*/ 4773083 h 5202766"/>
              <a:gd name="connsiteX16-399" fmla="*/ 4025900 w 5397500"/>
              <a:gd name="connsiteY16-400" fmla="*/ 4785783 h 5202766"/>
              <a:gd name="connsiteX17-401" fmla="*/ 4038600 w 5397500"/>
              <a:gd name="connsiteY17-402" fmla="*/ 4722283 h 5202766"/>
              <a:gd name="connsiteX18-403" fmla="*/ 4292600 w 5397500"/>
              <a:gd name="connsiteY18-404" fmla="*/ 4341283 h 5202766"/>
              <a:gd name="connsiteX19-405" fmla="*/ 4686300 w 5397500"/>
              <a:gd name="connsiteY19-406" fmla="*/ 4176183 h 5202766"/>
              <a:gd name="connsiteX20-407" fmla="*/ 5397500 w 5397500"/>
              <a:gd name="connsiteY20-408" fmla="*/ 3579283 h 5202766"/>
              <a:gd name="connsiteX21-409" fmla="*/ 5367322 w 5397500"/>
              <a:gd name="connsiteY21-410" fmla="*/ 3555457 h 5202766"/>
              <a:gd name="connsiteX22-411" fmla="*/ 5245100 w 5397500"/>
              <a:gd name="connsiteY22-412" fmla="*/ 1725083 h 5202766"/>
              <a:gd name="connsiteX23-413" fmla="*/ 4508500 w 5397500"/>
              <a:gd name="connsiteY23-414" fmla="*/ 442383 h 5202766"/>
              <a:gd name="connsiteX24-415" fmla="*/ 4254500 w 5397500"/>
              <a:gd name="connsiteY24-416" fmla="*/ 226483 h 5202766"/>
              <a:gd name="connsiteX25-417" fmla="*/ 3924300 w 5397500"/>
              <a:gd name="connsiteY25-418" fmla="*/ 251883 h 5202766"/>
              <a:gd name="connsiteX26-419" fmla="*/ 3619500 w 5397500"/>
              <a:gd name="connsiteY26-420" fmla="*/ 35983 h 5202766"/>
              <a:gd name="connsiteX27-421" fmla="*/ 1968500 w 5397500"/>
              <a:gd name="connsiteY27-422" fmla="*/ 48683 h 5202766"/>
              <a:gd name="connsiteX0-423" fmla="*/ 1968500 w 5397500"/>
              <a:gd name="connsiteY0-424" fmla="*/ 48683 h 5202766"/>
              <a:gd name="connsiteX1-425" fmla="*/ 1041400 w 5397500"/>
              <a:gd name="connsiteY1-426" fmla="*/ 277283 h 5202766"/>
              <a:gd name="connsiteX2-427" fmla="*/ 952500 w 5397500"/>
              <a:gd name="connsiteY2-428" fmla="*/ 455083 h 5202766"/>
              <a:gd name="connsiteX3-429" fmla="*/ 622300 w 5397500"/>
              <a:gd name="connsiteY3-430" fmla="*/ 493183 h 5202766"/>
              <a:gd name="connsiteX4-431" fmla="*/ 203200 w 5397500"/>
              <a:gd name="connsiteY4-432" fmla="*/ 594783 h 5202766"/>
              <a:gd name="connsiteX5-433" fmla="*/ 88900 w 5397500"/>
              <a:gd name="connsiteY5-434" fmla="*/ 2055283 h 5202766"/>
              <a:gd name="connsiteX6-435" fmla="*/ 101600 w 5397500"/>
              <a:gd name="connsiteY6-436" fmla="*/ 2791883 h 5202766"/>
              <a:gd name="connsiteX7-437" fmla="*/ 38100 w 5397500"/>
              <a:gd name="connsiteY7-438" fmla="*/ 2982383 h 5202766"/>
              <a:gd name="connsiteX8-439" fmla="*/ 330200 w 5397500"/>
              <a:gd name="connsiteY8-440" fmla="*/ 3744383 h 5202766"/>
              <a:gd name="connsiteX9-441" fmla="*/ 520700 w 5397500"/>
              <a:gd name="connsiteY9-442" fmla="*/ 3934883 h 5202766"/>
              <a:gd name="connsiteX10-443" fmla="*/ 622300 w 5397500"/>
              <a:gd name="connsiteY10-444" fmla="*/ 3934883 h 5202766"/>
              <a:gd name="connsiteX11-445" fmla="*/ 1028700 w 5397500"/>
              <a:gd name="connsiteY11-446" fmla="*/ 5027083 h 5202766"/>
              <a:gd name="connsiteX12-447" fmla="*/ 1485900 w 5397500"/>
              <a:gd name="connsiteY12-448" fmla="*/ 4988983 h 5202766"/>
              <a:gd name="connsiteX13-449" fmla="*/ 2590800 w 5397500"/>
              <a:gd name="connsiteY13-450" fmla="*/ 5039783 h 5202766"/>
              <a:gd name="connsiteX14-451" fmla="*/ 3479800 w 5397500"/>
              <a:gd name="connsiteY14-452" fmla="*/ 5027083 h 5202766"/>
              <a:gd name="connsiteX15-453" fmla="*/ 3505200 w 5397500"/>
              <a:gd name="connsiteY15-454" fmla="*/ 4773083 h 5202766"/>
              <a:gd name="connsiteX16-455" fmla="*/ 4025900 w 5397500"/>
              <a:gd name="connsiteY16-456" fmla="*/ 4785783 h 5202766"/>
              <a:gd name="connsiteX17-457" fmla="*/ 4038600 w 5397500"/>
              <a:gd name="connsiteY17-458" fmla="*/ 4722283 h 5202766"/>
              <a:gd name="connsiteX18-459" fmla="*/ 4292600 w 5397500"/>
              <a:gd name="connsiteY18-460" fmla="*/ 4341283 h 5202766"/>
              <a:gd name="connsiteX19-461" fmla="*/ 4686300 w 5397500"/>
              <a:gd name="connsiteY19-462" fmla="*/ 4176183 h 5202766"/>
              <a:gd name="connsiteX20-463" fmla="*/ 5397500 w 5397500"/>
              <a:gd name="connsiteY20-464" fmla="*/ 3579283 h 5202766"/>
              <a:gd name="connsiteX21-465" fmla="*/ 5367322 w 5397500"/>
              <a:gd name="connsiteY21-466" fmla="*/ 3555457 h 5202766"/>
              <a:gd name="connsiteX22-467" fmla="*/ 5245100 w 5397500"/>
              <a:gd name="connsiteY22-468" fmla="*/ 1725083 h 5202766"/>
              <a:gd name="connsiteX23-469" fmla="*/ 4508500 w 5397500"/>
              <a:gd name="connsiteY23-470" fmla="*/ 442383 h 5202766"/>
              <a:gd name="connsiteX24-471" fmla="*/ 4254500 w 5397500"/>
              <a:gd name="connsiteY24-472" fmla="*/ 226483 h 5202766"/>
              <a:gd name="connsiteX25-473" fmla="*/ 3924300 w 5397500"/>
              <a:gd name="connsiteY25-474" fmla="*/ 251883 h 5202766"/>
              <a:gd name="connsiteX26-475" fmla="*/ 3619500 w 5397500"/>
              <a:gd name="connsiteY26-476" fmla="*/ 35983 h 5202766"/>
              <a:gd name="connsiteX27-477" fmla="*/ 1968500 w 5397500"/>
              <a:gd name="connsiteY27-478" fmla="*/ 48683 h 5202766"/>
              <a:gd name="connsiteX0-479" fmla="*/ 1968500 w 5397500"/>
              <a:gd name="connsiteY0-480" fmla="*/ 48683 h 5202766"/>
              <a:gd name="connsiteX1-481" fmla="*/ 1041400 w 5397500"/>
              <a:gd name="connsiteY1-482" fmla="*/ 277283 h 5202766"/>
              <a:gd name="connsiteX2-483" fmla="*/ 952500 w 5397500"/>
              <a:gd name="connsiteY2-484" fmla="*/ 455083 h 5202766"/>
              <a:gd name="connsiteX3-485" fmla="*/ 622300 w 5397500"/>
              <a:gd name="connsiteY3-486" fmla="*/ 493183 h 5202766"/>
              <a:gd name="connsiteX4-487" fmla="*/ 203200 w 5397500"/>
              <a:gd name="connsiteY4-488" fmla="*/ 594783 h 5202766"/>
              <a:gd name="connsiteX5-489" fmla="*/ 88900 w 5397500"/>
              <a:gd name="connsiteY5-490" fmla="*/ 2055283 h 5202766"/>
              <a:gd name="connsiteX6-491" fmla="*/ 101600 w 5397500"/>
              <a:gd name="connsiteY6-492" fmla="*/ 2791883 h 5202766"/>
              <a:gd name="connsiteX7-493" fmla="*/ 38100 w 5397500"/>
              <a:gd name="connsiteY7-494" fmla="*/ 2982383 h 5202766"/>
              <a:gd name="connsiteX8-495" fmla="*/ 330200 w 5397500"/>
              <a:gd name="connsiteY8-496" fmla="*/ 3744383 h 5202766"/>
              <a:gd name="connsiteX9-497" fmla="*/ 520700 w 5397500"/>
              <a:gd name="connsiteY9-498" fmla="*/ 3934883 h 5202766"/>
              <a:gd name="connsiteX10-499" fmla="*/ 622300 w 5397500"/>
              <a:gd name="connsiteY10-500" fmla="*/ 3934883 h 5202766"/>
              <a:gd name="connsiteX11-501" fmla="*/ 1028700 w 5397500"/>
              <a:gd name="connsiteY11-502" fmla="*/ 5027083 h 5202766"/>
              <a:gd name="connsiteX12-503" fmla="*/ 1485900 w 5397500"/>
              <a:gd name="connsiteY12-504" fmla="*/ 4988983 h 5202766"/>
              <a:gd name="connsiteX13-505" fmla="*/ 2590800 w 5397500"/>
              <a:gd name="connsiteY13-506" fmla="*/ 5039783 h 5202766"/>
              <a:gd name="connsiteX14-507" fmla="*/ 3479800 w 5397500"/>
              <a:gd name="connsiteY14-508" fmla="*/ 5027083 h 5202766"/>
              <a:gd name="connsiteX15-509" fmla="*/ 3505200 w 5397500"/>
              <a:gd name="connsiteY15-510" fmla="*/ 4773083 h 5202766"/>
              <a:gd name="connsiteX16-511" fmla="*/ 4025900 w 5397500"/>
              <a:gd name="connsiteY16-512" fmla="*/ 4785783 h 5202766"/>
              <a:gd name="connsiteX17-513" fmla="*/ 4038600 w 5397500"/>
              <a:gd name="connsiteY17-514" fmla="*/ 4722283 h 5202766"/>
              <a:gd name="connsiteX18-515" fmla="*/ 4292600 w 5397500"/>
              <a:gd name="connsiteY18-516" fmla="*/ 4341283 h 5202766"/>
              <a:gd name="connsiteX19-517" fmla="*/ 4686300 w 5397500"/>
              <a:gd name="connsiteY19-518" fmla="*/ 4176183 h 5202766"/>
              <a:gd name="connsiteX20-519" fmla="*/ 5397500 w 5397500"/>
              <a:gd name="connsiteY20-520" fmla="*/ 3579283 h 5202766"/>
              <a:gd name="connsiteX21-521" fmla="*/ 5367322 w 5397500"/>
              <a:gd name="connsiteY21-522" fmla="*/ 3555457 h 5202766"/>
              <a:gd name="connsiteX22-523" fmla="*/ 5245100 w 5397500"/>
              <a:gd name="connsiteY22-524" fmla="*/ 1725083 h 5202766"/>
              <a:gd name="connsiteX23-525" fmla="*/ 4508500 w 5397500"/>
              <a:gd name="connsiteY23-526" fmla="*/ 442383 h 5202766"/>
              <a:gd name="connsiteX24-527" fmla="*/ 4254500 w 5397500"/>
              <a:gd name="connsiteY24-528" fmla="*/ 226483 h 5202766"/>
              <a:gd name="connsiteX25-529" fmla="*/ 3924300 w 5397500"/>
              <a:gd name="connsiteY25-530" fmla="*/ 251883 h 5202766"/>
              <a:gd name="connsiteX26-531" fmla="*/ 3619500 w 5397500"/>
              <a:gd name="connsiteY26-532" fmla="*/ 35983 h 5202766"/>
              <a:gd name="connsiteX27-533" fmla="*/ 1968500 w 5397500"/>
              <a:gd name="connsiteY27-534" fmla="*/ 48683 h 5202766"/>
              <a:gd name="connsiteX0-535" fmla="*/ 1968500 w 5397500"/>
              <a:gd name="connsiteY0-536" fmla="*/ 48683 h 5187950"/>
              <a:gd name="connsiteX1-537" fmla="*/ 1041400 w 5397500"/>
              <a:gd name="connsiteY1-538" fmla="*/ 277283 h 5187950"/>
              <a:gd name="connsiteX2-539" fmla="*/ 952500 w 5397500"/>
              <a:gd name="connsiteY2-540" fmla="*/ 455083 h 5187950"/>
              <a:gd name="connsiteX3-541" fmla="*/ 622300 w 5397500"/>
              <a:gd name="connsiteY3-542" fmla="*/ 493183 h 5187950"/>
              <a:gd name="connsiteX4-543" fmla="*/ 203200 w 5397500"/>
              <a:gd name="connsiteY4-544" fmla="*/ 594783 h 5187950"/>
              <a:gd name="connsiteX5-545" fmla="*/ 88900 w 5397500"/>
              <a:gd name="connsiteY5-546" fmla="*/ 2055283 h 5187950"/>
              <a:gd name="connsiteX6-547" fmla="*/ 101600 w 5397500"/>
              <a:gd name="connsiteY6-548" fmla="*/ 2791883 h 5187950"/>
              <a:gd name="connsiteX7-549" fmla="*/ 38100 w 5397500"/>
              <a:gd name="connsiteY7-550" fmla="*/ 2982383 h 5187950"/>
              <a:gd name="connsiteX8-551" fmla="*/ 330200 w 5397500"/>
              <a:gd name="connsiteY8-552" fmla="*/ 3744383 h 5187950"/>
              <a:gd name="connsiteX9-553" fmla="*/ 520700 w 5397500"/>
              <a:gd name="connsiteY9-554" fmla="*/ 3934883 h 5187950"/>
              <a:gd name="connsiteX10-555" fmla="*/ 622300 w 5397500"/>
              <a:gd name="connsiteY10-556" fmla="*/ 3934883 h 5187950"/>
              <a:gd name="connsiteX11-557" fmla="*/ 1028700 w 5397500"/>
              <a:gd name="connsiteY11-558" fmla="*/ 5027083 h 5187950"/>
              <a:gd name="connsiteX12-559" fmla="*/ 1541474 w 5397500"/>
              <a:gd name="connsiteY12-560" fmla="*/ 4900083 h 5187950"/>
              <a:gd name="connsiteX13-561" fmla="*/ 2590800 w 5397500"/>
              <a:gd name="connsiteY13-562" fmla="*/ 5039783 h 5187950"/>
              <a:gd name="connsiteX14-563" fmla="*/ 3479800 w 5397500"/>
              <a:gd name="connsiteY14-564" fmla="*/ 5027083 h 5187950"/>
              <a:gd name="connsiteX15-565" fmla="*/ 3505200 w 5397500"/>
              <a:gd name="connsiteY15-566" fmla="*/ 4773083 h 5187950"/>
              <a:gd name="connsiteX16-567" fmla="*/ 4025900 w 5397500"/>
              <a:gd name="connsiteY16-568" fmla="*/ 4785783 h 5187950"/>
              <a:gd name="connsiteX17-569" fmla="*/ 4038600 w 5397500"/>
              <a:gd name="connsiteY17-570" fmla="*/ 4722283 h 5187950"/>
              <a:gd name="connsiteX18-571" fmla="*/ 4292600 w 5397500"/>
              <a:gd name="connsiteY18-572" fmla="*/ 4341283 h 5187950"/>
              <a:gd name="connsiteX19-573" fmla="*/ 4686300 w 5397500"/>
              <a:gd name="connsiteY19-574" fmla="*/ 4176183 h 5187950"/>
              <a:gd name="connsiteX20-575" fmla="*/ 5397500 w 5397500"/>
              <a:gd name="connsiteY20-576" fmla="*/ 3579283 h 5187950"/>
              <a:gd name="connsiteX21-577" fmla="*/ 5367322 w 5397500"/>
              <a:gd name="connsiteY21-578" fmla="*/ 3555457 h 5187950"/>
              <a:gd name="connsiteX22-579" fmla="*/ 5245100 w 5397500"/>
              <a:gd name="connsiteY22-580" fmla="*/ 1725083 h 5187950"/>
              <a:gd name="connsiteX23-581" fmla="*/ 4508500 w 5397500"/>
              <a:gd name="connsiteY23-582" fmla="*/ 442383 h 5187950"/>
              <a:gd name="connsiteX24-583" fmla="*/ 4254500 w 5397500"/>
              <a:gd name="connsiteY24-584" fmla="*/ 226483 h 5187950"/>
              <a:gd name="connsiteX25-585" fmla="*/ 3924300 w 5397500"/>
              <a:gd name="connsiteY25-586" fmla="*/ 251883 h 5187950"/>
              <a:gd name="connsiteX26-587" fmla="*/ 3619500 w 5397500"/>
              <a:gd name="connsiteY26-588" fmla="*/ 35983 h 5187950"/>
              <a:gd name="connsiteX27-589" fmla="*/ 1968500 w 5397500"/>
              <a:gd name="connsiteY27-590" fmla="*/ 48683 h 5187950"/>
              <a:gd name="connsiteX0-591" fmla="*/ 1968500 w 5397500"/>
              <a:gd name="connsiteY0-592" fmla="*/ 48683 h 5071533"/>
              <a:gd name="connsiteX1-593" fmla="*/ 1041400 w 5397500"/>
              <a:gd name="connsiteY1-594" fmla="*/ 277283 h 5071533"/>
              <a:gd name="connsiteX2-595" fmla="*/ 952500 w 5397500"/>
              <a:gd name="connsiteY2-596" fmla="*/ 455083 h 5071533"/>
              <a:gd name="connsiteX3-597" fmla="*/ 622300 w 5397500"/>
              <a:gd name="connsiteY3-598" fmla="*/ 493183 h 5071533"/>
              <a:gd name="connsiteX4-599" fmla="*/ 203200 w 5397500"/>
              <a:gd name="connsiteY4-600" fmla="*/ 594783 h 5071533"/>
              <a:gd name="connsiteX5-601" fmla="*/ 88900 w 5397500"/>
              <a:gd name="connsiteY5-602" fmla="*/ 2055283 h 5071533"/>
              <a:gd name="connsiteX6-603" fmla="*/ 101600 w 5397500"/>
              <a:gd name="connsiteY6-604" fmla="*/ 2791883 h 5071533"/>
              <a:gd name="connsiteX7-605" fmla="*/ 38100 w 5397500"/>
              <a:gd name="connsiteY7-606" fmla="*/ 2982383 h 5071533"/>
              <a:gd name="connsiteX8-607" fmla="*/ 330200 w 5397500"/>
              <a:gd name="connsiteY8-608" fmla="*/ 3744383 h 5071533"/>
              <a:gd name="connsiteX9-609" fmla="*/ 520700 w 5397500"/>
              <a:gd name="connsiteY9-610" fmla="*/ 3934883 h 5071533"/>
              <a:gd name="connsiteX10-611" fmla="*/ 622300 w 5397500"/>
              <a:gd name="connsiteY10-612" fmla="*/ 3934883 h 5071533"/>
              <a:gd name="connsiteX11-613" fmla="*/ 1028700 w 5397500"/>
              <a:gd name="connsiteY11-614" fmla="*/ 5027083 h 5071533"/>
              <a:gd name="connsiteX12-615" fmla="*/ 1541474 w 5397500"/>
              <a:gd name="connsiteY12-616" fmla="*/ 4900083 h 5071533"/>
              <a:gd name="connsiteX13-617" fmla="*/ 2590800 w 5397500"/>
              <a:gd name="connsiteY13-618" fmla="*/ 5039783 h 5071533"/>
              <a:gd name="connsiteX14-619" fmla="*/ 3479800 w 5397500"/>
              <a:gd name="connsiteY14-620" fmla="*/ 5027083 h 5071533"/>
              <a:gd name="connsiteX15-621" fmla="*/ 3505200 w 5397500"/>
              <a:gd name="connsiteY15-622" fmla="*/ 4773083 h 5071533"/>
              <a:gd name="connsiteX16-623" fmla="*/ 4025900 w 5397500"/>
              <a:gd name="connsiteY16-624" fmla="*/ 4785783 h 5071533"/>
              <a:gd name="connsiteX17-625" fmla="*/ 4038600 w 5397500"/>
              <a:gd name="connsiteY17-626" fmla="*/ 4722283 h 5071533"/>
              <a:gd name="connsiteX18-627" fmla="*/ 4292600 w 5397500"/>
              <a:gd name="connsiteY18-628" fmla="*/ 4341283 h 5071533"/>
              <a:gd name="connsiteX19-629" fmla="*/ 4686300 w 5397500"/>
              <a:gd name="connsiteY19-630" fmla="*/ 4176183 h 5071533"/>
              <a:gd name="connsiteX20-631" fmla="*/ 5397500 w 5397500"/>
              <a:gd name="connsiteY20-632" fmla="*/ 3579283 h 5071533"/>
              <a:gd name="connsiteX21-633" fmla="*/ 5367322 w 5397500"/>
              <a:gd name="connsiteY21-634" fmla="*/ 3555457 h 5071533"/>
              <a:gd name="connsiteX22-635" fmla="*/ 5245100 w 5397500"/>
              <a:gd name="connsiteY22-636" fmla="*/ 1725083 h 5071533"/>
              <a:gd name="connsiteX23-637" fmla="*/ 4508500 w 5397500"/>
              <a:gd name="connsiteY23-638" fmla="*/ 442383 h 5071533"/>
              <a:gd name="connsiteX24-639" fmla="*/ 4254500 w 5397500"/>
              <a:gd name="connsiteY24-640" fmla="*/ 226483 h 5071533"/>
              <a:gd name="connsiteX25-641" fmla="*/ 3924300 w 5397500"/>
              <a:gd name="connsiteY25-642" fmla="*/ 251883 h 5071533"/>
              <a:gd name="connsiteX26-643" fmla="*/ 3619500 w 5397500"/>
              <a:gd name="connsiteY26-644" fmla="*/ 35983 h 5071533"/>
              <a:gd name="connsiteX27-645" fmla="*/ 1968500 w 5397500"/>
              <a:gd name="connsiteY27-646" fmla="*/ 48683 h 5071533"/>
              <a:gd name="connsiteX0-647" fmla="*/ 1968500 w 5397500"/>
              <a:gd name="connsiteY0-648" fmla="*/ 48683 h 5071533"/>
              <a:gd name="connsiteX1-649" fmla="*/ 1041400 w 5397500"/>
              <a:gd name="connsiteY1-650" fmla="*/ 277283 h 5071533"/>
              <a:gd name="connsiteX2-651" fmla="*/ 952500 w 5397500"/>
              <a:gd name="connsiteY2-652" fmla="*/ 455083 h 5071533"/>
              <a:gd name="connsiteX3-653" fmla="*/ 622300 w 5397500"/>
              <a:gd name="connsiteY3-654" fmla="*/ 493183 h 5071533"/>
              <a:gd name="connsiteX4-655" fmla="*/ 203200 w 5397500"/>
              <a:gd name="connsiteY4-656" fmla="*/ 594783 h 5071533"/>
              <a:gd name="connsiteX5-657" fmla="*/ 88900 w 5397500"/>
              <a:gd name="connsiteY5-658" fmla="*/ 2055283 h 5071533"/>
              <a:gd name="connsiteX6-659" fmla="*/ 101600 w 5397500"/>
              <a:gd name="connsiteY6-660" fmla="*/ 2791883 h 5071533"/>
              <a:gd name="connsiteX7-661" fmla="*/ 38100 w 5397500"/>
              <a:gd name="connsiteY7-662" fmla="*/ 2982383 h 5071533"/>
              <a:gd name="connsiteX8-663" fmla="*/ 330200 w 5397500"/>
              <a:gd name="connsiteY8-664" fmla="*/ 3744383 h 5071533"/>
              <a:gd name="connsiteX9-665" fmla="*/ 520700 w 5397500"/>
              <a:gd name="connsiteY9-666" fmla="*/ 3934883 h 5071533"/>
              <a:gd name="connsiteX10-667" fmla="*/ 622300 w 5397500"/>
              <a:gd name="connsiteY10-668" fmla="*/ 3934883 h 5071533"/>
              <a:gd name="connsiteX11-669" fmla="*/ 1028700 w 5397500"/>
              <a:gd name="connsiteY11-670" fmla="*/ 5027083 h 5071533"/>
              <a:gd name="connsiteX12-671" fmla="*/ 1541474 w 5397500"/>
              <a:gd name="connsiteY12-672" fmla="*/ 4900083 h 5071533"/>
              <a:gd name="connsiteX13-673" fmla="*/ 2590800 w 5397500"/>
              <a:gd name="connsiteY13-674" fmla="*/ 5039783 h 5071533"/>
              <a:gd name="connsiteX14-675" fmla="*/ 3479800 w 5397500"/>
              <a:gd name="connsiteY14-676" fmla="*/ 5027083 h 5071533"/>
              <a:gd name="connsiteX15-677" fmla="*/ 3505200 w 5397500"/>
              <a:gd name="connsiteY15-678" fmla="*/ 4773083 h 5071533"/>
              <a:gd name="connsiteX16-679" fmla="*/ 4025900 w 5397500"/>
              <a:gd name="connsiteY16-680" fmla="*/ 4785783 h 5071533"/>
              <a:gd name="connsiteX17-681" fmla="*/ 4038600 w 5397500"/>
              <a:gd name="connsiteY17-682" fmla="*/ 4722283 h 5071533"/>
              <a:gd name="connsiteX18-683" fmla="*/ 4292600 w 5397500"/>
              <a:gd name="connsiteY18-684" fmla="*/ 4341283 h 5071533"/>
              <a:gd name="connsiteX19-685" fmla="*/ 4686300 w 5397500"/>
              <a:gd name="connsiteY19-686" fmla="*/ 4176183 h 5071533"/>
              <a:gd name="connsiteX20-687" fmla="*/ 5397500 w 5397500"/>
              <a:gd name="connsiteY20-688" fmla="*/ 3579283 h 5071533"/>
              <a:gd name="connsiteX21-689" fmla="*/ 5367322 w 5397500"/>
              <a:gd name="connsiteY21-690" fmla="*/ 3555457 h 5071533"/>
              <a:gd name="connsiteX22-691" fmla="*/ 5245100 w 5397500"/>
              <a:gd name="connsiteY22-692" fmla="*/ 1725083 h 5071533"/>
              <a:gd name="connsiteX23-693" fmla="*/ 4508500 w 5397500"/>
              <a:gd name="connsiteY23-694" fmla="*/ 442383 h 5071533"/>
              <a:gd name="connsiteX24-695" fmla="*/ 4254500 w 5397500"/>
              <a:gd name="connsiteY24-696" fmla="*/ 226483 h 5071533"/>
              <a:gd name="connsiteX25-697" fmla="*/ 3924300 w 5397500"/>
              <a:gd name="connsiteY25-698" fmla="*/ 251883 h 5071533"/>
              <a:gd name="connsiteX26-699" fmla="*/ 3619500 w 5397500"/>
              <a:gd name="connsiteY26-700" fmla="*/ 35983 h 5071533"/>
              <a:gd name="connsiteX27-701" fmla="*/ 1968500 w 5397500"/>
              <a:gd name="connsiteY27-702" fmla="*/ 48683 h 5071533"/>
              <a:gd name="connsiteX0-703" fmla="*/ 1968500 w 5397500"/>
              <a:gd name="connsiteY0-704" fmla="*/ 48683 h 5071533"/>
              <a:gd name="connsiteX1-705" fmla="*/ 1041400 w 5397500"/>
              <a:gd name="connsiteY1-706" fmla="*/ 277283 h 5071533"/>
              <a:gd name="connsiteX2-707" fmla="*/ 952500 w 5397500"/>
              <a:gd name="connsiteY2-708" fmla="*/ 455083 h 5071533"/>
              <a:gd name="connsiteX3-709" fmla="*/ 622300 w 5397500"/>
              <a:gd name="connsiteY3-710" fmla="*/ 493183 h 5071533"/>
              <a:gd name="connsiteX4-711" fmla="*/ 203200 w 5397500"/>
              <a:gd name="connsiteY4-712" fmla="*/ 594783 h 5071533"/>
              <a:gd name="connsiteX5-713" fmla="*/ 88900 w 5397500"/>
              <a:gd name="connsiteY5-714" fmla="*/ 2055283 h 5071533"/>
              <a:gd name="connsiteX6-715" fmla="*/ 101600 w 5397500"/>
              <a:gd name="connsiteY6-716" fmla="*/ 2791883 h 5071533"/>
              <a:gd name="connsiteX7-717" fmla="*/ 38100 w 5397500"/>
              <a:gd name="connsiteY7-718" fmla="*/ 2982383 h 5071533"/>
              <a:gd name="connsiteX8-719" fmla="*/ 330200 w 5397500"/>
              <a:gd name="connsiteY8-720" fmla="*/ 3744383 h 5071533"/>
              <a:gd name="connsiteX9-721" fmla="*/ 520700 w 5397500"/>
              <a:gd name="connsiteY9-722" fmla="*/ 3934883 h 5071533"/>
              <a:gd name="connsiteX10-723" fmla="*/ 860392 w 5397500"/>
              <a:gd name="connsiteY10-724" fmla="*/ 4363487 h 5071533"/>
              <a:gd name="connsiteX11-725" fmla="*/ 1028700 w 5397500"/>
              <a:gd name="connsiteY11-726" fmla="*/ 5027083 h 5071533"/>
              <a:gd name="connsiteX12-727" fmla="*/ 1541474 w 5397500"/>
              <a:gd name="connsiteY12-728" fmla="*/ 4900083 h 5071533"/>
              <a:gd name="connsiteX13-729" fmla="*/ 2590800 w 5397500"/>
              <a:gd name="connsiteY13-730" fmla="*/ 5039783 h 5071533"/>
              <a:gd name="connsiteX14-731" fmla="*/ 3479800 w 5397500"/>
              <a:gd name="connsiteY14-732" fmla="*/ 5027083 h 5071533"/>
              <a:gd name="connsiteX15-733" fmla="*/ 3505200 w 5397500"/>
              <a:gd name="connsiteY15-734" fmla="*/ 4773083 h 5071533"/>
              <a:gd name="connsiteX16-735" fmla="*/ 4025900 w 5397500"/>
              <a:gd name="connsiteY16-736" fmla="*/ 4785783 h 5071533"/>
              <a:gd name="connsiteX17-737" fmla="*/ 4038600 w 5397500"/>
              <a:gd name="connsiteY17-738" fmla="*/ 4722283 h 5071533"/>
              <a:gd name="connsiteX18-739" fmla="*/ 4292600 w 5397500"/>
              <a:gd name="connsiteY18-740" fmla="*/ 4341283 h 5071533"/>
              <a:gd name="connsiteX19-741" fmla="*/ 4686300 w 5397500"/>
              <a:gd name="connsiteY19-742" fmla="*/ 4176183 h 5071533"/>
              <a:gd name="connsiteX20-743" fmla="*/ 5397500 w 5397500"/>
              <a:gd name="connsiteY20-744" fmla="*/ 3579283 h 5071533"/>
              <a:gd name="connsiteX21-745" fmla="*/ 5367322 w 5397500"/>
              <a:gd name="connsiteY21-746" fmla="*/ 3555457 h 5071533"/>
              <a:gd name="connsiteX22-747" fmla="*/ 5245100 w 5397500"/>
              <a:gd name="connsiteY22-748" fmla="*/ 1725083 h 5071533"/>
              <a:gd name="connsiteX23-749" fmla="*/ 4508500 w 5397500"/>
              <a:gd name="connsiteY23-750" fmla="*/ 442383 h 5071533"/>
              <a:gd name="connsiteX24-751" fmla="*/ 4254500 w 5397500"/>
              <a:gd name="connsiteY24-752" fmla="*/ 226483 h 5071533"/>
              <a:gd name="connsiteX25-753" fmla="*/ 3924300 w 5397500"/>
              <a:gd name="connsiteY25-754" fmla="*/ 251883 h 5071533"/>
              <a:gd name="connsiteX26-755" fmla="*/ 3619500 w 5397500"/>
              <a:gd name="connsiteY26-756" fmla="*/ 35983 h 5071533"/>
              <a:gd name="connsiteX27-757" fmla="*/ 1968500 w 5397500"/>
              <a:gd name="connsiteY27-758" fmla="*/ 48683 h 5071533"/>
              <a:gd name="connsiteX0-759" fmla="*/ 1968500 w 5397500"/>
              <a:gd name="connsiteY0-760" fmla="*/ 48683 h 5071533"/>
              <a:gd name="connsiteX1-761" fmla="*/ 1041400 w 5397500"/>
              <a:gd name="connsiteY1-762" fmla="*/ 277283 h 5071533"/>
              <a:gd name="connsiteX2-763" fmla="*/ 952500 w 5397500"/>
              <a:gd name="connsiteY2-764" fmla="*/ 455083 h 5071533"/>
              <a:gd name="connsiteX3-765" fmla="*/ 622300 w 5397500"/>
              <a:gd name="connsiteY3-766" fmla="*/ 493183 h 5071533"/>
              <a:gd name="connsiteX4-767" fmla="*/ 203200 w 5397500"/>
              <a:gd name="connsiteY4-768" fmla="*/ 594783 h 5071533"/>
              <a:gd name="connsiteX5-769" fmla="*/ 88900 w 5397500"/>
              <a:gd name="connsiteY5-770" fmla="*/ 2055283 h 5071533"/>
              <a:gd name="connsiteX6-771" fmla="*/ 101600 w 5397500"/>
              <a:gd name="connsiteY6-772" fmla="*/ 2791883 h 5071533"/>
              <a:gd name="connsiteX7-773" fmla="*/ 38100 w 5397500"/>
              <a:gd name="connsiteY7-774" fmla="*/ 2982383 h 5071533"/>
              <a:gd name="connsiteX8-775" fmla="*/ 330200 w 5397500"/>
              <a:gd name="connsiteY8-776" fmla="*/ 3744383 h 5071533"/>
              <a:gd name="connsiteX9-777" fmla="*/ 520700 w 5397500"/>
              <a:gd name="connsiteY9-778" fmla="*/ 3934883 h 5071533"/>
              <a:gd name="connsiteX10-779" fmla="*/ 860392 w 5397500"/>
              <a:gd name="connsiteY10-780" fmla="*/ 4363487 h 5071533"/>
              <a:gd name="connsiteX11-781" fmla="*/ 1028700 w 5397500"/>
              <a:gd name="connsiteY11-782" fmla="*/ 5027083 h 5071533"/>
              <a:gd name="connsiteX12-783" fmla="*/ 1541474 w 5397500"/>
              <a:gd name="connsiteY12-784" fmla="*/ 4900083 h 5071533"/>
              <a:gd name="connsiteX13-785" fmla="*/ 2590800 w 5397500"/>
              <a:gd name="connsiteY13-786" fmla="*/ 5039783 h 5071533"/>
              <a:gd name="connsiteX14-787" fmla="*/ 3479800 w 5397500"/>
              <a:gd name="connsiteY14-788" fmla="*/ 5027083 h 5071533"/>
              <a:gd name="connsiteX15-789" fmla="*/ 3505200 w 5397500"/>
              <a:gd name="connsiteY15-790" fmla="*/ 4773083 h 5071533"/>
              <a:gd name="connsiteX16-791" fmla="*/ 4025900 w 5397500"/>
              <a:gd name="connsiteY16-792" fmla="*/ 4785783 h 5071533"/>
              <a:gd name="connsiteX17-793" fmla="*/ 4038600 w 5397500"/>
              <a:gd name="connsiteY17-794" fmla="*/ 4722283 h 5071533"/>
              <a:gd name="connsiteX18-795" fmla="*/ 4292600 w 5397500"/>
              <a:gd name="connsiteY18-796" fmla="*/ 4341283 h 5071533"/>
              <a:gd name="connsiteX19-797" fmla="*/ 4686300 w 5397500"/>
              <a:gd name="connsiteY19-798" fmla="*/ 4176183 h 5071533"/>
              <a:gd name="connsiteX20-799" fmla="*/ 5397500 w 5397500"/>
              <a:gd name="connsiteY20-800" fmla="*/ 3579283 h 5071533"/>
              <a:gd name="connsiteX21-801" fmla="*/ 5367322 w 5397500"/>
              <a:gd name="connsiteY21-802" fmla="*/ 3555457 h 5071533"/>
              <a:gd name="connsiteX22-803" fmla="*/ 5245100 w 5397500"/>
              <a:gd name="connsiteY22-804" fmla="*/ 1725083 h 5071533"/>
              <a:gd name="connsiteX23-805" fmla="*/ 4508500 w 5397500"/>
              <a:gd name="connsiteY23-806" fmla="*/ 442383 h 5071533"/>
              <a:gd name="connsiteX24-807" fmla="*/ 4254500 w 5397500"/>
              <a:gd name="connsiteY24-808" fmla="*/ 226483 h 5071533"/>
              <a:gd name="connsiteX25-809" fmla="*/ 3924300 w 5397500"/>
              <a:gd name="connsiteY25-810" fmla="*/ 251883 h 5071533"/>
              <a:gd name="connsiteX26-811" fmla="*/ 3619500 w 5397500"/>
              <a:gd name="connsiteY26-812" fmla="*/ 35983 h 5071533"/>
              <a:gd name="connsiteX27-813" fmla="*/ 1968500 w 5397500"/>
              <a:gd name="connsiteY27-814" fmla="*/ 48683 h 5071533"/>
              <a:gd name="connsiteX0-815" fmla="*/ 1968500 w 5397500"/>
              <a:gd name="connsiteY0-816" fmla="*/ 48683 h 5071533"/>
              <a:gd name="connsiteX1-817" fmla="*/ 1041400 w 5397500"/>
              <a:gd name="connsiteY1-818" fmla="*/ 277283 h 5071533"/>
              <a:gd name="connsiteX2-819" fmla="*/ 952500 w 5397500"/>
              <a:gd name="connsiteY2-820" fmla="*/ 455083 h 5071533"/>
              <a:gd name="connsiteX3-821" fmla="*/ 622300 w 5397500"/>
              <a:gd name="connsiteY3-822" fmla="*/ 493183 h 5071533"/>
              <a:gd name="connsiteX4-823" fmla="*/ 249258 w 5397500"/>
              <a:gd name="connsiteY4-824" fmla="*/ 655115 h 5071533"/>
              <a:gd name="connsiteX5-825" fmla="*/ 88900 w 5397500"/>
              <a:gd name="connsiteY5-826" fmla="*/ 2055283 h 5071533"/>
              <a:gd name="connsiteX6-827" fmla="*/ 101600 w 5397500"/>
              <a:gd name="connsiteY6-828" fmla="*/ 2791883 h 5071533"/>
              <a:gd name="connsiteX7-829" fmla="*/ 38100 w 5397500"/>
              <a:gd name="connsiteY7-830" fmla="*/ 2982383 h 5071533"/>
              <a:gd name="connsiteX8-831" fmla="*/ 330200 w 5397500"/>
              <a:gd name="connsiteY8-832" fmla="*/ 3744383 h 5071533"/>
              <a:gd name="connsiteX9-833" fmla="*/ 520700 w 5397500"/>
              <a:gd name="connsiteY9-834" fmla="*/ 3934883 h 5071533"/>
              <a:gd name="connsiteX10-835" fmla="*/ 860392 w 5397500"/>
              <a:gd name="connsiteY10-836" fmla="*/ 4363487 h 5071533"/>
              <a:gd name="connsiteX11-837" fmla="*/ 1028700 w 5397500"/>
              <a:gd name="connsiteY11-838" fmla="*/ 5027083 h 5071533"/>
              <a:gd name="connsiteX12-839" fmla="*/ 1541474 w 5397500"/>
              <a:gd name="connsiteY12-840" fmla="*/ 4900083 h 5071533"/>
              <a:gd name="connsiteX13-841" fmla="*/ 2590800 w 5397500"/>
              <a:gd name="connsiteY13-842" fmla="*/ 5039783 h 5071533"/>
              <a:gd name="connsiteX14-843" fmla="*/ 3479800 w 5397500"/>
              <a:gd name="connsiteY14-844" fmla="*/ 5027083 h 5071533"/>
              <a:gd name="connsiteX15-845" fmla="*/ 3505200 w 5397500"/>
              <a:gd name="connsiteY15-846" fmla="*/ 4773083 h 5071533"/>
              <a:gd name="connsiteX16-847" fmla="*/ 4025900 w 5397500"/>
              <a:gd name="connsiteY16-848" fmla="*/ 4785783 h 5071533"/>
              <a:gd name="connsiteX17-849" fmla="*/ 4038600 w 5397500"/>
              <a:gd name="connsiteY17-850" fmla="*/ 4722283 h 5071533"/>
              <a:gd name="connsiteX18-851" fmla="*/ 4292600 w 5397500"/>
              <a:gd name="connsiteY18-852" fmla="*/ 4341283 h 5071533"/>
              <a:gd name="connsiteX19-853" fmla="*/ 4686300 w 5397500"/>
              <a:gd name="connsiteY19-854" fmla="*/ 4176183 h 5071533"/>
              <a:gd name="connsiteX20-855" fmla="*/ 5397500 w 5397500"/>
              <a:gd name="connsiteY20-856" fmla="*/ 3579283 h 5071533"/>
              <a:gd name="connsiteX21-857" fmla="*/ 5367322 w 5397500"/>
              <a:gd name="connsiteY21-858" fmla="*/ 3555457 h 5071533"/>
              <a:gd name="connsiteX22-859" fmla="*/ 5245100 w 5397500"/>
              <a:gd name="connsiteY22-860" fmla="*/ 1725083 h 5071533"/>
              <a:gd name="connsiteX23-861" fmla="*/ 4508500 w 5397500"/>
              <a:gd name="connsiteY23-862" fmla="*/ 442383 h 5071533"/>
              <a:gd name="connsiteX24-863" fmla="*/ 4254500 w 5397500"/>
              <a:gd name="connsiteY24-864" fmla="*/ 226483 h 5071533"/>
              <a:gd name="connsiteX25-865" fmla="*/ 3924300 w 5397500"/>
              <a:gd name="connsiteY25-866" fmla="*/ 251883 h 5071533"/>
              <a:gd name="connsiteX26-867" fmla="*/ 3619500 w 5397500"/>
              <a:gd name="connsiteY26-868" fmla="*/ 35983 h 5071533"/>
              <a:gd name="connsiteX27-869" fmla="*/ 1968500 w 5397500"/>
              <a:gd name="connsiteY27-870" fmla="*/ 48683 h 50715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365" y="connsiteY26-366"/>
              </a:cxn>
              <a:cxn ang="0">
                <a:pos x="connsiteX27-421" y="connsiteY27-422"/>
              </a:cxn>
            </a:cxnLst>
            <a:rect l="l" t="t" r="r" b="b"/>
            <a:pathLst>
              <a:path w="5397500" h="5071533">
                <a:moveTo>
                  <a:pt x="1968500" y="48683"/>
                </a:moveTo>
                <a:lnTo>
                  <a:pt x="1041400" y="277283"/>
                </a:lnTo>
                <a:cubicBezTo>
                  <a:pt x="872067" y="345016"/>
                  <a:pt x="1022350" y="419100"/>
                  <a:pt x="952500" y="455083"/>
                </a:cubicBezTo>
                <a:cubicBezTo>
                  <a:pt x="882650" y="491066"/>
                  <a:pt x="747183" y="469900"/>
                  <a:pt x="622300" y="493183"/>
                </a:cubicBezTo>
                <a:lnTo>
                  <a:pt x="249258" y="655115"/>
                </a:lnTo>
                <a:lnTo>
                  <a:pt x="88900" y="2055283"/>
                </a:lnTo>
                <a:cubicBezTo>
                  <a:pt x="71967" y="2421466"/>
                  <a:pt x="110067" y="2637366"/>
                  <a:pt x="101600" y="2791883"/>
                </a:cubicBezTo>
                <a:cubicBezTo>
                  <a:pt x="93133" y="2946400"/>
                  <a:pt x="0" y="2823633"/>
                  <a:pt x="38100" y="2982383"/>
                </a:cubicBezTo>
                <a:cubicBezTo>
                  <a:pt x="76200" y="3141133"/>
                  <a:pt x="249767" y="3585633"/>
                  <a:pt x="330200" y="3744383"/>
                </a:cubicBezTo>
                <a:cubicBezTo>
                  <a:pt x="410633" y="3903133"/>
                  <a:pt x="432335" y="3831699"/>
                  <a:pt x="520700" y="3934883"/>
                </a:cubicBezTo>
                <a:cubicBezTo>
                  <a:pt x="609065" y="4038067"/>
                  <a:pt x="775725" y="4181454"/>
                  <a:pt x="860392" y="4363487"/>
                </a:cubicBezTo>
                <a:lnTo>
                  <a:pt x="1028700" y="5027083"/>
                </a:lnTo>
                <a:lnTo>
                  <a:pt x="1541474" y="4900083"/>
                </a:lnTo>
                <a:lnTo>
                  <a:pt x="2590800" y="5039783"/>
                </a:lnTo>
                <a:cubicBezTo>
                  <a:pt x="2923117" y="5046133"/>
                  <a:pt x="3327400" y="5071533"/>
                  <a:pt x="3479800" y="5027083"/>
                </a:cubicBezTo>
                <a:lnTo>
                  <a:pt x="3505200" y="4773083"/>
                </a:lnTo>
                <a:lnTo>
                  <a:pt x="4025900" y="4785783"/>
                </a:lnTo>
                <a:cubicBezTo>
                  <a:pt x="4114800" y="4777316"/>
                  <a:pt x="3994150" y="4796366"/>
                  <a:pt x="4038600" y="4722283"/>
                </a:cubicBezTo>
                <a:cubicBezTo>
                  <a:pt x="4083050" y="4648200"/>
                  <a:pt x="4184650" y="4432300"/>
                  <a:pt x="4292600" y="4341283"/>
                </a:cubicBezTo>
                <a:cubicBezTo>
                  <a:pt x="4400550" y="4250266"/>
                  <a:pt x="4502150" y="4303183"/>
                  <a:pt x="4686300" y="4176183"/>
                </a:cubicBezTo>
                <a:lnTo>
                  <a:pt x="5397500" y="3579283"/>
                </a:lnTo>
                <a:lnTo>
                  <a:pt x="5367322" y="3555457"/>
                </a:lnTo>
                <a:lnTo>
                  <a:pt x="5245100" y="1725083"/>
                </a:lnTo>
                <a:cubicBezTo>
                  <a:pt x="5096933" y="1202266"/>
                  <a:pt x="4673600" y="692150"/>
                  <a:pt x="4508500" y="442383"/>
                </a:cubicBezTo>
                <a:cubicBezTo>
                  <a:pt x="4343400" y="192616"/>
                  <a:pt x="4351867" y="258233"/>
                  <a:pt x="4254500" y="226483"/>
                </a:cubicBezTo>
                <a:cubicBezTo>
                  <a:pt x="4157133" y="194733"/>
                  <a:pt x="4030133" y="283633"/>
                  <a:pt x="3924300" y="251883"/>
                </a:cubicBezTo>
                <a:lnTo>
                  <a:pt x="3619500" y="35983"/>
                </a:lnTo>
                <a:cubicBezTo>
                  <a:pt x="3289300" y="0"/>
                  <a:pt x="2398183" y="8466"/>
                  <a:pt x="1968500" y="48683"/>
                </a:cubicBezTo>
                <a:close/>
              </a:path>
            </a:pathLst>
          </a:cu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a:latin typeface="Arial" panose="020B0604020202020204" pitchFamily="34" charset="0"/>
              <a:ea typeface="华文中宋" panose="02010600040101010101" pitchFamily="2" charset="-122"/>
            </a:endParaRPr>
          </a:p>
        </p:txBody>
      </p:sp>
      <p:sp>
        <p:nvSpPr>
          <p:cNvPr id="119" name="TextBox 89"/>
          <p:cNvSpPr txBox="1"/>
          <p:nvPr/>
        </p:nvSpPr>
        <p:spPr>
          <a:xfrm>
            <a:off x="4181507" y="4683595"/>
            <a:ext cx="585664" cy="230832"/>
          </a:xfrm>
          <a:prstGeom prst="rect">
            <a:avLst/>
          </a:prstGeom>
          <a:solidFill>
            <a:srgbClr val="FFFF00"/>
          </a:solidFill>
          <a:ln>
            <a:solidFill>
              <a:schemeClr val="accent2">
                <a:lumMod val="75000"/>
              </a:schemeClr>
            </a:solidFill>
          </a:ln>
        </p:spPr>
        <p:txBody>
          <a:bodyPr wrap="none" lIns="36000" tIns="0" rIns="36000" bIns="0" rtlCol="0">
            <a:spAutoFit/>
          </a:bodyPr>
          <a:lstStyle/>
          <a:p>
            <a:pPr>
              <a:lnSpc>
                <a:spcPct val="150000"/>
              </a:lnSpc>
            </a:pPr>
            <a:r>
              <a:rPr lang="zh-CN" altLang="en-US" sz="1000" b="1" dirty="0">
                <a:solidFill>
                  <a:srgbClr val="C00000"/>
                </a:solidFill>
                <a:latin typeface="微软雅黑" panose="020B0503020204020204" pitchFamily="34" charset="-122"/>
                <a:ea typeface="微软雅黑" panose="020B0503020204020204" pitchFamily="34" charset="-122"/>
              </a:rPr>
              <a:t>北京牌照</a:t>
            </a:r>
          </a:p>
        </p:txBody>
      </p:sp>
      <p:sp>
        <p:nvSpPr>
          <p:cNvPr id="120" name="TextBox 90"/>
          <p:cNvSpPr txBox="1"/>
          <p:nvPr/>
        </p:nvSpPr>
        <p:spPr>
          <a:xfrm>
            <a:off x="5163371" y="1045646"/>
            <a:ext cx="585664" cy="230832"/>
          </a:xfrm>
          <a:prstGeom prst="rect">
            <a:avLst/>
          </a:prstGeom>
          <a:solidFill>
            <a:srgbClr val="FFFF00"/>
          </a:solidFill>
          <a:ln>
            <a:solidFill>
              <a:schemeClr val="accent2">
                <a:lumMod val="75000"/>
              </a:schemeClr>
            </a:solidFill>
          </a:ln>
        </p:spPr>
        <p:txBody>
          <a:bodyPr wrap="none" lIns="36000" tIns="0" rIns="36000" bIns="0" rtlCol="0">
            <a:spAutoFit/>
          </a:bodyPr>
          <a:lstStyle/>
          <a:p>
            <a:pPr>
              <a:lnSpc>
                <a:spcPct val="150000"/>
              </a:lnSpc>
            </a:pPr>
            <a:r>
              <a:rPr lang="zh-CN" altLang="en-US" sz="1000" b="1" dirty="0">
                <a:latin typeface="微软雅黑" panose="020B0503020204020204" pitchFamily="34" charset="-122"/>
                <a:ea typeface="微软雅黑" panose="020B0503020204020204" pitchFamily="34" charset="-122"/>
              </a:rPr>
              <a:t>外地牌照</a:t>
            </a:r>
          </a:p>
        </p:txBody>
      </p:sp>
      <p:sp>
        <p:nvSpPr>
          <p:cNvPr id="5" name="圆角矩形 4"/>
          <p:cNvSpPr/>
          <p:nvPr/>
        </p:nvSpPr>
        <p:spPr bwMode="auto">
          <a:xfrm rot="19778151">
            <a:off x="1671447" y="1215887"/>
            <a:ext cx="688338" cy="342447"/>
          </a:xfrm>
          <a:prstGeom prst="roundRect">
            <a:avLst/>
          </a:prstGeom>
          <a:solidFill>
            <a:sysClr val="window" lastClr="FFFFFF"/>
          </a:solidFill>
          <a:ln w="19050" cap="flat" cmpd="sng" algn="ctr">
            <a:solidFill>
              <a:srgbClr val="00A5AE"/>
            </a:solidFill>
            <a:prstDash val="solid"/>
          </a:ln>
          <a:effectLst/>
        </p:spPr>
        <p:txBody>
          <a:bodyPr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500" b="1" kern="0" dirty="0">
                <a:solidFill>
                  <a:srgbClr val="FF0000"/>
                </a:solidFill>
                <a:latin typeface="微软雅黑" panose="020B0503020204020204" pitchFamily="34" charset="-122"/>
                <a:ea typeface="微软雅黑" panose="020B0503020204020204" pitchFamily="34" charset="-122"/>
              </a:rPr>
              <a:t>示例</a:t>
            </a:r>
          </a:p>
        </p:txBody>
      </p:sp>
      <p:sp>
        <p:nvSpPr>
          <p:cNvPr id="177" name="TextBox 1"/>
          <p:cNvSpPr txBox="1"/>
          <p:nvPr/>
        </p:nvSpPr>
        <p:spPr>
          <a:xfrm>
            <a:off x="1723753" y="653767"/>
            <a:ext cx="6998034" cy="282332"/>
          </a:xfrm>
          <a:prstGeom prst="rect">
            <a:avLst/>
          </a:prstGeom>
          <a:noFill/>
        </p:spPr>
        <p:txBody>
          <a:bodyPr wrap="square" lIns="77925" tIns="38963" rIns="77925" bIns="38963" rtlCol="0">
            <a:spAutoFit/>
          </a:bodyPr>
          <a:lstStyle/>
          <a:p>
            <a:pPr>
              <a:lnSpc>
                <a:spcPct val="150000"/>
              </a:lnSpc>
            </a:pPr>
            <a:r>
              <a:rPr lang="en-US" altLang="zh-CN" sz="1000" dirty="0">
                <a:solidFill>
                  <a:srgbClr val="FA3C00"/>
                </a:solidFill>
                <a:latin typeface="微软雅黑" panose="020B0503020204020204" pitchFamily="34" charset="-122"/>
                <a:ea typeface="微软雅黑" panose="020B0503020204020204" pitchFamily="34" charset="-122"/>
              </a:rPr>
              <a:t>1</a:t>
            </a:r>
            <a:r>
              <a:rPr lang="zh-CN" altLang="en-US" sz="1000" dirty="0">
                <a:solidFill>
                  <a:srgbClr val="FA3C00"/>
                </a:solidFill>
                <a:latin typeface="微软雅黑" panose="020B0503020204020204" pitchFamily="34" charset="-122"/>
                <a:ea typeface="微软雅黑" panose="020B0503020204020204" pitchFamily="34" charset="-122"/>
              </a:rPr>
              <a:t>）本市所有候选地址总述</a:t>
            </a:r>
            <a:r>
              <a:rPr lang="zh-CN" altLang="en-US" sz="10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：（将限行区域标注清楚，不同规模的店面用左侧符号标注，详见下图）</a:t>
            </a:r>
            <a:endParaRPr lang="zh-CN" altLang="en-US" sz="1000" dirty="0">
              <a:solidFill>
                <a:srgbClr val="FA3C00"/>
              </a:solidFill>
              <a:latin typeface="微软雅黑" panose="020B0503020204020204" pitchFamily="34" charset="-122"/>
              <a:ea typeface="微软雅黑" panose="020B0503020204020204" pitchFamily="34" charset="-122"/>
            </a:endParaRPr>
          </a:p>
        </p:txBody>
      </p:sp>
      <p:sp>
        <p:nvSpPr>
          <p:cNvPr id="187" name="TextBox 11"/>
          <p:cNvSpPr txBox="1"/>
          <p:nvPr/>
        </p:nvSpPr>
        <p:spPr>
          <a:xfrm>
            <a:off x="-18889" y="4929406"/>
            <a:ext cx="9111043" cy="232575"/>
          </a:xfrm>
          <a:prstGeom prst="rect">
            <a:avLst/>
          </a:prstGeom>
          <a:noFill/>
        </p:spPr>
        <p:txBody>
          <a:bodyPr wrap="square" lIns="77925" tIns="38963" rIns="77925" bIns="38963" rtlCol="0">
            <a:spAutoFit/>
          </a:bodyPr>
          <a:lstStyle/>
          <a:p>
            <a:r>
              <a:rPr lang="zh-CN" altLang="en-US" sz="1000" dirty="0">
                <a:latin typeface="微软雅黑" panose="020B0503020204020204" pitchFamily="34" charset="-122"/>
                <a:ea typeface="微软雅黑" panose="020B0503020204020204" pitchFamily="34" charset="-122"/>
              </a:rPr>
              <a:t>注：请使用左侧图标符号在城市地图中标识出对应的项目，渠道形式灵活</a:t>
            </a:r>
            <a:r>
              <a:rPr lang="zh-CN" altLang="en-US" sz="1000" dirty="0" smtClean="0">
                <a:latin typeface="微软雅黑" panose="020B0503020204020204" pitchFamily="34" charset="-122"/>
                <a:ea typeface="微软雅黑" panose="020B0503020204020204" pitchFamily="34" charset="-122"/>
              </a:rPr>
              <a:t>，昊铂中心外加昊铂空间，</a:t>
            </a:r>
            <a:r>
              <a:rPr lang="zh-CN" altLang="en-US" sz="1000" dirty="0">
                <a:latin typeface="微软雅黑" panose="020B0503020204020204" pitchFamily="34" charset="-122"/>
                <a:ea typeface="微软雅黑" panose="020B0503020204020204" pitchFamily="34" charset="-122"/>
              </a:rPr>
              <a:t>详见附件；</a:t>
            </a:r>
            <a:endParaRPr lang="en-US" altLang="zh-CN" sz="1000" dirty="0">
              <a:latin typeface="微软雅黑" panose="020B0503020204020204" pitchFamily="34" charset="-122"/>
              <a:ea typeface="微软雅黑" panose="020B0503020204020204" pitchFamily="34" charset="-122"/>
            </a:endParaRPr>
          </a:p>
        </p:txBody>
      </p:sp>
      <p:sp>
        <p:nvSpPr>
          <p:cNvPr id="70" name="矩形 69"/>
          <p:cNvSpPr/>
          <p:nvPr/>
        </p:nvSpPr>
        <p:spPr>
          <a:xfrm>
            <a:off x="-525398" y="308223"/>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42" name="圆角矩形标注 41"/>
          <p:cNvSpPr/>
          <p:nvPr/>
        </p:nvSpPr>
        <p:spPr bwMode="auto">
          <a:xfrm>
            <a:off x="6005709" y="3584061"/>
            <a:ext cx="1825322" cy="318860"/>
          </a:xfrm>
          <a:prstGeom prst="wedgeRoundRectCallout">
            <a:avLst>
              <a:gd name="adj1" fmla="val -68900"/>
              <a:gd name="adj2" fmla="val -1053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smtClean="0">
                <a:latin typeface="微软雅黑" panose="020B0503020204020204" pitchFamily="34" charset="-122"/>
                <a:ea typeface="微软雅黑" panose="020B0503020204020204" pitchFamily="34" charset="-122"/>
                <a:cs typeface="微软雅黑" panose="020B0503020204020204" pitchFamily="34" charset="-122"/>
              </a:rPr>
              <a:t>昊铂中心候</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选地</a:t>
            </a:r>
          </a:p>
        </p:txBody>
      </p:sp>
      <p:sp>
        <p:nvSpPr>
          <p:cNvPr id="33" name="圆角矩形标注 32"/>
          <p:cNvSpPr/>
          <p:nvPr/>
        </p:nvSpPr>
        <p:spPr bwMode="auto">
          <a:xfrm>
            <a:off x="5590914" y="1440431"/>
            <a:ext cx="766952" cy="318860"/>
          </a:xfrm>
          <a:prstGeom prst="wedgeRoundRectCallout">
            <a:avLst>
              <a:gd name="adj1" fmla="val -105381"/>
              <a:gd name="adj2" fmla="val -6271"/>
              <a:gd name="adj3" fmla="val 16667"/>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北京东仁</a:t>
            </a:r>
            <a:endParaRPr lang="en-US" altLang="zh-CN" sz="1000" dirty="0">
              <a:latin typeface="微软雅黑" panose="020B0503020204020204" pitchFamily="34" charset="-122"/>
              <a:ea typeface="微软雅黑" panose="020B0503020204020204" pitchFamily="34" charset="-122"/>
              <a:cs typeface="微软雅黑" panose="020B0503020204020204" pitchFamily="34" charset="-122"/>
            </a:endParaRPr>
          </a:p>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庆开</a:t>
            </a:r>
          </a:p>
        </p:txBody>
      </p:sp>
      <p:sp>
        <p:nvSpPr>
          <p:cNvPr id="37" name="圆角矩形标注 36"/>
          <p:cNvSpPr/>
          <p:nvPr/>
        </p:nvSpPr>
        <p:spPr bwMode="auto">
          <a:xfrm>
            <a:off x="6683475" y="2719994"/>
            <a:ext cx="766952" cy="318860"/>
          </a:xfrm>
          <a:prstGeom prst="wedgeRoundRectCallout">
            <a:avLst>
              <a:gd name="adj1" fmla="val -105381"/>
              <a:gd name="adj2" fmla="val -6271"/>
              <a:gd name="adj3" fmla="val 16667"/>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北京凯瑞</a:t>
            </a:r>
            <a:endParaRPr lang="en-US" altLang="zh-CN" sz="1000" dirty="0">
              <a:latin typeface="微软雅黑" panose="020B0503020204020204" pitchFamily="34" charset="-122"/>
              <a:ea typeface="微软雅黑" panose="020B0503020204020204" pitchFamily="34" charset="-122"/>
              <a:cs typeface="微软雅黑" panose="020B0503020204020204" pitchFamily="34" charset="-122"/>
            </a:endParaRPr>
          </a:p>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翔通</a:t>
            </a:r>
          </a:p>
        </p:txBody>
      </p:sp>
      <p:sp>
        <p:nvSpPr>
          <p:cNvPr id="41" name="圆角矩形标注 40"/>
          <p:cNvSpPr/>
          <p:nvPr/>
        </p:nvSpPr>
        <p:spPr bwMode="auto">
          <a:xfrm>
            <a:off x="3145284" y="4014607"/>
            <a:ext cx="766952" cy="318860"/>
          </a:xfrm>
          <a:prstGeom prst="wedgeRoundRectCallout">
            <a:avLst>
              <a:gd name="adj1" fmla="val 20149"/>
              <a:gd name="adj2" fmla="val -117171"/>
              <a:gd name="adj3" fmla="val 16667"/>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北京长澜</a:t>
            </a:r>
          </a:p>
        </p:txBody>
      </p:sp>
      <p:cxnSp>
        <p:nvCxnSpPr>
          <p:cNvPr id="43" name="直接箭头连接符 42"/>
          <p:cNvCxnSpPr/>
          <p:nvPr/>
        </p:nvCxnSpPr>
        <p:spPr bwMode="auto">
          <a:xfrm flipV="1">
            <a:off x="3855035" y="3647637"/>
            <a:ext cx="897030" cy="59516"/>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矩形 43"/>
          <p:cNvSpPr/>
          <p:nvPr/>
        </p:nvSpPr>
        <p:spPr>
          <a:xfrm>
            <a:off x="3887306" y="3441896"/>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cxnSp>
        <p:nvCxnSpPr>
          <p:cNvPr id="45" name="直接箭头连接符 44"/>
          <p:cNvCxnSpPr/>
          <p:nvPr/>
        </p:nvCxnSpPr>
        <p:spPr bwMode="auto">
          <a:xfrm flipV="1">
            <a:off x="4933236" y="1649548"/>
            <a:ext cx="230136" cy="1824201"/>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矩形 45"/>
          <p:cNvSpPr/>
          <p:nvPr/>
        </p:nvSpPr>
        <p:spPr>
          <a:xfrm>
            <a:off x="5285472" y="2935984"/>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cxnSp>
        <p:nvCxnSpPr>
          <p:cNvPr id="47" name="直接箭头连接符 46"/>
          <p:cNvCxnSpPr/>
          <p:nvPr/>
        </p:nvCxnSpPr>
        <p:spPr bwMode="auto">
          <a:xfrm flipV="1">
            <a:off x="5066607" y="2760696"/>
            <a:ext cx="1074826" cy="878639"/>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矩形 48"/>
          <p:cNvSpPr/>
          <p:nvPr/>
        </p:nvSpPr>
        <p:spPr>
          <a:xfrm>
            <a:off x="4900177" y="2066746"/>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
        <p:nvSpPr>
          <p:cNvPr id="54" name="圆角矩形标注 53"/>
          <p:cNvSpPr/>
          <p:nvPr/>
        </p:nvSpPr>
        <p:spPr bwMode="auto">
          <a:xfrm>
            <a:off x="6304570" y="2169616"/>
            <a:ext cx="1805007" cy="318860"/>
          </a:xfrm>
          <a:prstGeom prst="wedgeRoundRectCallout">
            <a:avLst>
              <a:gd name="adj1" fmla="val -42521"/>
              <a:gd name="adj2" fmla="val 10434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路汽车商圈</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汽车城</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4S</a:t>
            </a:r>
            <a:r>
              <a:rPr lang="zh-CN" altLang="en-US" sz="1000" dirty="0">
                <a:latin typeface="微软雅黑" panose="020B0503020204020204" pitchFamily="34" charset="-122"/>
                <a:ea typeface="微软雅黑" panose="020B0503020204020204" pitchFamily="34" charset="-122"/>
              </a:rPr>
              <a:t>店数量：</a:t>
            </a:r>
            <a:endParaRPr lang="en-US" altLang="zh-CN" sz="1000" dirty="0">
              <a:latin typeface="微软雅黑" panose="020B0503020204020204" pitchFamily="34" charset="-122"/>
              <a:ea typeface="微软雅黑" panose="020B0503020204020204" pitchFamily="34" charset="-122"/>
            </a:endParaRPr>
          </a:p>
        </p:txBody>
      </p:sp>
      <p:sp>
        <p:nvSpPr>
          <p:cNvPr id="55" name="圆角矩形标注 54"/>
          <p:cNvSpPr/>
          <p:nvPr/>
        </p:nvSpPr>
        <p:spPr bwMode="auto">
          <a:xfrm>
            <a:off x="2789394" y="1130238"/>
            <a:ext cx="1805007" cy="318860"/>
          </a:xfrm>
          <a:prstGeom prst="wedgeRoundRectCallout">
            <a:avLst>
              <a:gd name="adj1" fmla="val 74433"/>
              <a:gd name="adj2" fmla="val 86643"/>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路汽车商圈</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汽车城</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4S</a:t>
            </a:r>
            <a:r>
              <a:rPr lang="zh-CN" altLang="en-US" sz="1000" dirty="0">
                <a:latin typeface="微软雅黑" panose="020B0503020204020204" pitchFamily="34" charset="-122"/>
                <a:ea typeface="微软雅黑" panose="020B0503020204020204" pitchFamily="34" charset="-122"/>
              </a:rPr>
              <a:t>店数量：</a:t>
            </a:r>
            <a:endParaRPr lang="en-US" altLang="zh-CN" sz="1000" dirty="0">
              <a:latin typeface="微软雅黑" panose="020B0503020204020204" pitchFamily="34" charset="-122"/>
              <a:ea typeface="微软雅黑" panose="020B0503020204020204" pitchFamily="34" charset="-122"/>
            </a:endParaRPr>
          </a:p>
        </p:txBody>
      </p:sp>
      <p:sp>
        <p:nvSpPr>
          <p:cNvPr id="60" name="圆角矩形标注 59"/>
          <p:cNvSpPr/>
          <p:nvPr/>
        </p:nvSpPr>
        <p:spPr bwMode="auto">
          <a:xfrm>
            <a:off x="5307625" y="4096803"/>
            <a:ext cx="1805007" cy="318860"/>
          </a:xfrm>
          <a:prstGeom prst="wedgeRoundRectCallout">
            <a:avLst>
              <a:gd name="adj1" fmla="val -76919"/>
              <a:gd name="adj2" fmla="val -129321"/>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路汽车商圈</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汽车城</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4S</a:t>
            </a:r>
            <a:r>
              <a:rPr lang="zh-CN" altLang="en-US" sz="1000" dirty="0">
                <a:latin typeface="微软雅黑" panose="020B0503020204020204" pitchFamily="34" charset="-122"/>
                <a:ea typeface="微软雅黑" panose="020B0503020204020204" pitchFamily="34" charset="-122"/>
              </a:rPr>
              <a:t>店数量：</a:t>
            </a:r>
            <a:endParaRPr lang="en-US" altLang="zh-CN" sz="1000" dirty="0">
              <a:latin typeface="微软雅黑" panose="020B0503020204020204" pitchFamily="34" charset="-122"/>
              <a:ea typeface="微软雅黑" panose="020B0503020204020204" pitchFamily="34" charset="-122"/>
            </a:endParaRPr>
          </a:p>
        </p:txBody>
      </p:sp>
      <p:graphicFrame>
        <p:nvGraphicFramePr>
          <p:cNvPr id="164" name="表格 163"/>
          <p:cNvGraphicFramePr>
            <a:graphicFrameLocks noGrp="1"/>
          </p:cNvGraphicFramePr>
          <p:nvPr>
            <p:extLst>
              <p:ext uri="{D42A27DB-BD31-4B8C-83A1-F6EECF244321}">
                <p14:modId xmlns:p14="http://schemas.microsoft.com/office/powerpoint/2010/main" val="1272682438"/>
              </p:ext>
            </p:extLst>
          </p:nvPr>
        </p:nvGraphicFramePr>
        <p:xfrm>
          <a:off x="260705" y="2066747"/>
          <a:ext cx="1381492" cy="2130648"/>
        </p:xfrm>
        <a:graphic>
          <a:graphicData uri="http://schemas.openxmlformats.org/drawingml/2006/table">
            <a:tbl>
              <a:tblPr/>
              <a:tblGrid>
                <a:gridCol w="210386">
                  <a:extLst>
                    <a:ext uri="{9D8B030D-6E8A-4147-A177-3AD203B41FA5}">
                      <a16:colId xmlns:a16="http://schemas.microsoft.com/office/drawing/2014/main" val="20000"/>
                    </a:ext>
                  </a:extLst>
                </a:gridCol>
                <a:gridCol w="678268">
                  <a:extLst>
                    <a:ext uri="{9D8B030D-6E8A-4147-A177-3AD203B41FA5}">
                      <a16:colId xmlns:a16="http://schemas.microsoft.com/office/drawing/2014/main" val="20001"/>
                    </a:ext>
                  </a:extLst>
                </a:gridCol>
                <a:gridCol w="492838">
                  <a:extLst>
                    <a:ext uri="{9D8B030D-6E8A-4147-A177-3AD203B41FA5}">
                      <a16:colId xmlns:a16="http://schemas.microsoft.com/office/drawing/2014/main" val="20002"/>
                    </a:ext>
                  </a:extLst>
                </a:gridCol>
              </a:tblGrid>
              <a:tr h="363368">
                <a:tc>
                  <a:txBody>
                    <a:bodyPr/>
                    <a:lstStyle/>
                    <a:p>
                      <a:pPr algn="ctr" fontAlgn="b"/>
                      <a:r>
                        <a:rPr lang="zh-CN" altLang="en-US" sz="1100" b="1" i="0" u="none" strike="noStrike" dirty="0">
                          <a:solidFill>
                            <a:schemeClr val="tx1"/>
                          </a:solidFill>
                          <a:latin typeface="微软雅黑" panose="020B0503020204020204" pitchFamily="34" charset="-122"/>
                          <a:ea typeface="微软雅黑" panose="020B0503020204020204" pitchFamily="34" charset="-122"/>
                        </a:rPr>
                        <a:t>序号</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100" b="1" i="0" u="none" strike="noStrike" dirty="0">
                          <a:solidFill>
                            <a:schemeClr val="tx1"/>
                          </a:solidFill>
                          <a:latin typeface="微软雅黑" panose="020B0503020204020204" pitchFamily="34" charset="-122"/>
                          <a:ea typeface="微软雅黑" panose="020B0503020204020204" pitchFamily="34" charset="-122"/>
                        </a:rPr>
                        <a:t>项目</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100" b="1" i="0" u="none" strike="noStrike" dirty="0">
                          <a:solidFill>
                            <a:schemeClr val="tx1"/>
                          </a:solidFill>
                          <a:latin typeface="微软雅黑" panose="020B0503020204020204" pitchFamily="34" charset="-122"/>
                          <a:ea typeface="微软雅黑" panose="020B0503020204020204" pitchFamily="34" charset="-122"/>
                        </a:rPr>
                        <a:t>符号</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0000"/>
                  </a:ext>
                </a:extLst>
              </a:tr>
              <a:tr h="563913">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1</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昊铂中心</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（车城店）</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24748">
                <a:tc>
                  <a:txBody>
                    <a:bodyPr/>
                    <a:lstStyle/>
                    <a:p>
                      <a:pPr algn="ctr" fontAlgn="b"/>
                      <a:r>
                        <a:rPr lang="en-US" altLang="zh-CN" sz="1100" b="0" i="0" u="none" strike="noStrike">
                          <a:solidFill>
                            <a:srgbClr val="000000"/>
                          </a:solidFill>
                          <a:latin typeface="微软雅黑" panose="020B0503020204020204" pitchFamily="34" charset="-122"/>
                          <a:ea typeface="微软雅黑" panose="020B0503020204020204" pitchFamily="34" charset="-122"/>
                        </a:rPr>
                        <a:t>2</a:t>
                      </a:r>
                      <a:endParaRPr lang="en-US" altLang="zh-CN"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昊铂空间（商超店）</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3561">
                <a:tc>
                  <a:txBody>
                    <a:bodyPr/>
                    <a:lstStyle/>
                    <a:p>
                      <a:pPr algn="ctr" fontAlgn="b"/>
                      <a:r>
                        <a:rPr lang="en-US" altLang="zh-CN" sz="1100" b="0" i="0" u="none" strike="noStrike">
                          <a:solidFill>
                            <a:srgbClr val="000000"/>
                          </a:solidFill>
                          <a:latin typeface="微软雅黑" panose="020B0503020204020204" pitchFamily="34" charset="-122"/>
                          <a:ea typeface="微软雅黑" panose="020B0503020204020204" pitchFamily="34" charset="-122"/>
                        </a:rPr>
                        <a:t>3</a:t>
                      </a:r>
                      <a:endParaRPr 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大型商场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商超</a:t>
                      </a: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35058">
                <a:tc>
                  <a:txBody>
                    <a:bodyPr/>
                    <a:lstStyle/>
                    <a:p>
                      <a:pPr algn="ctr" fontAlgn="b"/>
                      <a:r>
                        <a:rPr lang="en-US" altLang="zh-CN" sz="1100" b="0" i="0" u="none" strike="noStrike">
                          <a:solidFill>
                            <a:srgbClr val="000000"/>
                          </a:solidFill>
                          <a:latin typeface="微软雅黑" panose="020B0503020204020204" pitchFamily="34" charset="-122"/>
                          <a:ea typeface="微软雅黑" panose="020B0503020204020204" pitchFamily="34" charset="-122"/>
                        </a:rPr>
                        <a:t>4</a:t>
                      </a:r>
                      <a:endParaRPr 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商圈</a:t>
                      </a: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grpSp>
        <p:nvGrpSpPr>
          <p:cNvPr id="167" name="组合 166"/>
          <p:cNvGrpSpPr/>
          <p:nvPr/>
        </p:nvGrpSpPr>
        <p:grpSpPr>
          <a:xfrm>
            <a:off x="1231284" y="2558279"/>
            <a:ext cx="256804" cy="246221"/>
            <a:chOff x="1456577" y="1997884"/>
            <a:chExt cx="288032" cy="251987"/>
          </a:xfrm>
        </p:grpSpPr>
        <p:sp>
          <p:nvSpPr>
            <p:cNvPr id="168" name="泪滴形 16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Arial" panose="020B0604020202020204" pitchFamily="34" charset="0"/>
                <a:ea typeface="华文中宋" panose="02010600040101010101" pitchFamily="2" charset="-122"/>
              </a:endParaRPr>
            </a:p>
          </p:txBody>
        </p:sp>
        <p:sp>
          <p:nvSpPr>
            <p:cNvPr id="16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t>E</a:t>
              </a:r>
              <a:endParaRPr lang="zh-CN" altLang="en-US" sz="1000" b="1" dirty="0"/>
            </a:p>
          </p:txBody>
        </p:sp>
      </p:grpSp>
      <p:grpSp>
        <p:nvGrpSpPr>
          <p:cNvPr id="170" name="组合 169"/>
          <p:cNvGrpSpPr/>
          <p:nvPr/>
        </p:nvGrpSpPr>
        <p:grpSpPr>
          <a:xfrm>
            <a:off x="1254078" y="3008470"/>
            <a:ext cx="236229" cy="277312"/>
            <a:chOff x="1449915" y="2618218"/>
            <a:chExt cx="264480" cy="265688"/>
          </a:xfrm>
        </p:grpSpPr>
        <p:sp>
          <p:nvSpPr>
            <p:cNvPr id="171" name="五边形 170"/>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latin typeface="Arial" panose="020B0604020202020204" pitchFamily="34" charset="0"/>
                <a:ea typeface="华文中宋" panose="02010600040101010101" pitchFamily="2" charset="-122"/>
              </a:endParaRPr>
            </a:p>
          </p:txBody>
        </p:sp>
        <p:sp>
          <p:nvSpPr>
            <p:cNvPr id="172" name="TextBox 6"/>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t>e</a:t>
              </a:r>
              <a:endParaRPr lang="zh-CN" altLang="en-US" sz="1000" dirty="0"/>
            </a:p>
          </p:txBody>
        </p:sp>
      </p:grpSp>
      <p:pic>
        <p:nvPicPr>
          <p:cNvPr id="173" name="Picture 2"/>
          <p:cNvPicPr>
            <a:picLocks noChangeAspect="1" noChangeArrowheads="1"/>
          </p:cNvPicPr>
          <p:nvPr/>
        </p:nvPicPr>
        <p:blipFill>
          <a:blip r:embed="rId4" cstate="email">
            <a:duotone>
              <a:schemeClr val="accent2">
                <a:shade val="45000"/>
                <a:satMod val="135000"/>
              </a:schemeClr>
              <a:prstClr val="white"/>
            </a:duotone>
          </a:blip>
          <a:srcRect/>
          <a:stretch>
            <a:fillRect/>
          </a:stretch>
        </p:blipFill>
        <p:spPr bwMode="auto">
          <a:xfrm>
            <a:off x="1256902" y="3470074"/>
            <a:ext cx="265876" cy="216024"/>
          </a:xfrm>
          <a:prstGeom prst="rect">
            <a:avLst/>
          </a:prstGeom>
          <a:solidFill>
            <a:srgbClr val="66FF33"/>
          </a:solidFill>
          <a:ln>
            <a:noFill/>
          </a:ln>
        </p:spPr>
      </p:pic>
      <p:pic>
        <p:nvPicPr>
          <p:cNvPr id="174" name="Picture 4"/>
          <p:cNvPicPr>
            <a:picLocks noChangeAspect="1" noChangeArrowheads="1"/>
          </p:cNvPicPr>
          <p:nvPr/>
        </p:nvPicPr>
        <p:blipFill>
          <a:blip r:embed="rId5" cstate="email">
            <a:duotone>
              <a:schemeClr val="accent2">
                <a:shade val="45000"/>
                <a:satMod val="135000"/>
              </a:schemeClr>
              <a:prstClr val="white"/>
            </a:duotone>
            <a:extLst>
              <a:ext uri="{BEBA8EAE-BF5A-486C-A8C5-ECC9F3942E4B}">
                <a14:imgProps xmlns:a14="http://schemas.microsoft.com/office/drawing/2010/main">
                  <a14:imgLayer r:embed="rId6">
                    <a14:imgEffect>
                      <a14:brightnessContrast contrast="20000"/>
                    </a14:imgEffect>
                    <a14:imgEffect>
                      <a14:saturation sat="0"/>
                    </a14:imgEffect>
                  </a14:imgLayer>
                </a14:imgProps>
              </a:ext>
            </a:extLst>
          </a:blip>
          <a:srcRect/>
          <a:stretch>
            <a:fillRect/>
          </a:stretch>
        </p:blipFill>
        <p:spPr bwMode="auto">
          <a:xfrm>
            <a:off x="1232826" y="3785550"/>
            <a:ext cx="336090" cy="25847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1" name="组合 60"/>
          <p:cNvGrpSpPr/>
          <p:nvPr/>
        </p:nvGrpSpPr>
        <p:grpSpPr>
          <a:xfrm>
            <a:off x="4972806" y="1388336"/>
            <a:ext cx="256804" cy="246221"/>
            <a:chOff x="1456577" y="1997884"/>
            <a:chExt cx="288032" cy="251987"/>
          </a:xfrm>
        </p:grpSpPr>
        <p:sp>
          <p:nvSpPr>
            <p:cNvPr id="62" name="泪滴形 61"/>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微软雅黑" panose="020B0503020204020204" pitchFamily="34" charset="-122"/>
                <a:ea typeface="微软雅黑" panose="020B0503020204020204" pitchFamily="34" charset="-122"/>
              </a:endParaRPr>
            </a:p>
          </p:txBody>
        </p:sp>
        <p:sp>
          <p:nvSpPr>
            <p:cNvPr id="63"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latin typeface="微软雅黑" panose="020B0503020204020204" pitchFamily="34" charset="-122"/>
                  <a:ea typeface="微软雅黑" panose="020B0503020204020204" pitchFamily="34" charset="-122"/>
                </a:rPr>
                <a:t>E</a:t>
              </a:r>
              <a:endParaRPr lang="zh-CN" altLang="en-US" sz="1000" b="1" dirty="0">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6054780" y="2456082"/>
            <a:ext cx="256804" cy="246221"/>
            <a:chOff x="1456577" y="1997884"/>
            <a:chExt cx="288032" cy="251987"/>
          </a:xfrm>
        </p:grpSpPr>
        <p:sp>
          <p:nvSpPr>
            <p:cNvPr id="65" name="泪滴形 64"/>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微软雅黑" panose="020B0503020204020204" pitchFamily="34" charset="-122"/>
                <a:ea typeface="微软雅黑" panose="020B0503020204020204" pitchFamily="34" charset="-122"/>
              </a:endParaRPr>
            </a:p>
          </p:txBody>
        </p:sp>
        <p:sp>
          <p:nvSpPr>
            <p:cNvPr id="66"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latin typeface="微软雅黑" panose="020B0503020204020204" pitchFamily="34" charset="-122"/>
                  <a:ea typeface="微软雅黑" panose="020B0503020204020204" pitchFamily="34" charset="-122"/>
                </a:rPr>
                <a:t>E</a:t>
              </a:r>
              <a:endParaRPr lang="zh-CN" altLang="en-US" sz="1000" b="1" dirty="0">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3563495" y="3504547"/>
            <a:ext cx="256804" cy="246221"/>
            <a:chOff x="1456577" y="1997884"/>
            <a:chExt cx="288032" cy="251987"/>
          </a:xfrm>
        </p:grpSpPr>
        <p:sp>
          <p:nvSpPr>
            <p:cNvPr id="68" name="泪滴形 6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微软雅黑" panose="020B0503020204020204" pitchFamily="34" charset="-122"/>
                <a:ea typeface="微软雅黑" panose="020B0503020204020204" pitchFamily="34" charset="-122"/>
              </a:endParaRPr>
            </a:p>
          </p:txBody>
        </p:sp>
        <p:sp>
          <p:nvSpPr>
            <p:cNvPr id="6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latin typeface="微软雅黑" panose="020B0503020204020204" pitchFamily="34" charset="-122"/>
                  <a:ea typeface="微软雅黑" panose="020B0503020204020204" pitchFamily="34" charset="-122"/>
                </a:rPr>
                <a:t>E</a:t>
              </a:r>
              <a:endParaRPr lang="zh-CN" altLang="en-US" sz="1000" b="1" dirty="0">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3141322" y="2323487"/>
            <a:ext cx="293586" cy="315114"/>
            <a:chOff x="1449915" y="2618218"/>
            <a:chExt cx="264480" cy="265688"/>
          </a:xfrm>
        </p:grpSpPr>
        <p:sp>
          <p:nvSpPr>
            <p:cNvPr id="72" name="五边形 71"/>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latin typeface="微软雅黑" panose="020B0503020204020204" pitchFamily="34" charset="-122"/>
                <a:ea typeface="微软雅黑" panose="020B0503020204020204" pitchFamily="34" charset="-122"/>
              </a:endParaRPr>
            </a:p>
          </p:txBody>
        </p:sp>
        <p:sp>
          <p:nvSpPr>
            <p:cNvPr id="73" name="TextBox 6"/>
            <p:cNvSpPr txBox="1"/>
            <p:nvPr/>
          </p:nvSpPr>
          <p:spPr>
            <a:xfrm>
              <a:off x="1449915" y="2618218"/>
              <a:ext cx="264480" cy="207601"/>
            </a:xfrm>
            <a:prstGeom prst="rect">
              <a:avLst/>
            </a:prstGeom>
            <a:noFill/>
            <a:ln>
              <a:noFill/>
            </a:ln>
          </p:spPr>
          <p:txBody>
            <a:bodyPr wrap="square" rtlCol="0">
              <a:spAutoFit/>
            </a:bodyPr>
            <a:lstStyle>
              <a:defPPr>
                <a:defRPr lang="zh-CN"/>
              </a:defPPr>
              <a:lvl1pPr>
                <a:defRPr sz="1400" b="1"/>
              </a:lvl1pPr>
            </a:lstStyle>
            <a:p>
              <a:r>
                <a:rPr lang="en-US" altLang="zh-CN" sz="1000" dirty="0">
                  <a:latin typeface="微软雅黑" panose="020B0503020204020204" pitchFamily="34" charset="-122"/>
                  <a:ea typeface="微软雅黑" panose="020B0503020204020204" pitchFamily="34" charset="-122"/>
                </a:rPr>
                <a:t>e</a:t>
              </a:r>
              <a:endParaRPr lang="zh-CN" altLang="en-US" sz="1000" dirty="0">
                <a:latin typeface="微软雅黑" panose="020B0503020204020204" pitchFamily="34" charset="-122"/>
                <a:ea typeface="微软雅黑" panose="020B0503020204020204" pitchFamily="34" charset="-122"/>
              </a:endParaRPr>
            </a:p>
          </p:txBody>
        </p:sp>
      </p:grpSp>
      <p:sp>
        <p:nvSpPr>
          <p:cNvPr id="74" name="圆角矩形标注 73"/>
          <p:cNvSpPr/>
          <p:nvPr/>
        </p:nvSpPr>
        <p:spPr bwMode="auto">
          <a:xfrm>
            <a:off x="1691680" y="1848671"/>
            <a:ext cx="1300925" cy="318860"/>
          </a:xfrm>
          <a:prstGeom prst="wedgeRoundRectCallout">
            <a:avLst>
              <a:gd name="adj1" fmla="val 41964"/>
              <a:gd name="adj2" fmla="val 9726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zh-CN" altLang="en-US" sz="1000" dirty="0">
                <a:latin typeface="微软雅黑" panose="020B0503020204020204" pitchFamily="34" charset="-122"/>
                <a:ea typeface="微软雅黑" panose="020B0503020204020204" pitchFamily="34" charset="-122"/>
              </a:rPr>
              <a:t>商超名称：</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广场</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1000" dirty="0">
                <a:latin typeface="微软雅黑" panose="020B0503020204020204" pitchFamily="34" charset="-122"/>
                <a:ea typeface="微软雅黑" panose="020B0503020204020204" pitchFamily="34" charset="-122"/>
              </a:rPr>
              <a:t>日均人流：</a:t>
            </a:r>
            <a:endParaRPr lang="en-US" altLang="zh-CN" sz="1000" dirty="0">
              <a:latin typeface="微软雅黑" panose="020B0503020204020204" pitchFamily="34" charset="-122"/>
              <a:ea typeface="微软雅黑" panose="020B0503020204020204" pitchFamily="34" charset="-122"/>
            </a:endParaRPr>
          </a:p>
        </p:txBody>
      </p:sp>
      <p:pic>
        <p:nvPicPr>
          <p:cNvPr id="75" name="Picture 2"/>
          <p:cNvPicPr>
            <a:picLocks noChangeAspect="1" noChangeArrowheads="1"/>
          </p:cNvPicPr>
          <p:nvPr/>
        </p:nvPicPr>
        <p:blipFill>
          <a:blip r:embed="rId4" cstate="email">
            <a:duotone>
              <a:schemeClr val="accent2">
                <a:shade val="45000"/>
                <a:satMod val="135000"/>
              </a:schemeClr>
              <a:prstClr val="white"/>
            </a:duotone>
          </a:blip>
          <a:srcRect/>
          <a:stretch>
            <a:fillRect/>
          </a:stretch>
        </p:blipFill>
        <p:spPr bwMode="auto">
          <a:xfrm>
            <a:off x="2902355" y="2363168"/>
            <a:ext cx="265876" cy="216024"/>
          </a:xfrm>
          <a:prstGeom prst="rect">
            <a:avLst/>
          </a:prstGeom>
          <a:solidFill>
            <a:srgbClr val="66FF33"/>
          </a:solidFill>
          <a:ln>
            <a:noFill/>
          </a:ln>
        </p:spPr>
      </p:pic>
      <p:sp>
        <p:nvSpPr>
          <p:cNvPr id="76" name="圆角矩形标注 75"/>
          <p:cNvSpPr/>
          <p:nvPr/>
        </p:nvSpPr>
        <p:spPr bwMode="auto">
          <a:xfrm>
            <a:off x="1560923" y="2630344"/>
            <a:ext cx="1431682" cy="318860"/>
          </a:xfrm>
          <a:prstGeom prst="wedgeRoundRectCallout">
            <a:avLst>
              <a:gd name="adj1" fmla="val 70959"/>
              <a:gd name="adj2" fmla="val -70718"/>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smtClean="0">
                <a:latin typeface="微软雅黑" panose="020B0503020204020204" pitchFamily="34" charset="-122"/>
                <a:ea typeface="微软雅黑" panose="020B0503020204020204" pitchFamily="34" charset="-122"/>
                <a:cs typeface="微软雅黑" panose="020B0503020204020204" pitchFamily="34" charset="-122"/>
              </a:rPr>
              <a:t>昊铂空间候</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选地</a:t>
            </a:r>
          </a:p>
        </p:txBody>
      </p:sp>
      <p:sp>
        <p:nvSpPr>
          <p:cNvPr id="56" name="圆角矩形标注 55"/>
          <p:cNvSpPr/>
          <p:nvPr/>
        </p:nvSpPr>
        <p:spPr bwMode="auto">
          <a:xfrm>
            <a:off x="1723753" y="3334318"/>
            <a:ext cx="1805007" cy="318860"/>
          </a:xfrm>
          <a:prstGeom prst="wedgeRoundRectCallout">
            <a:avLst>
              <a:gd name="adj1" fmla="val 53168"/>
              <a:gd name="adj2" fmla="val 9372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路汽车商圈</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汽车城</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4S</a:t>
            </a:r>
            <a:r>
              <a:rPr lang="zh-CN" altLang="en-US" sz="1000" dirty="0">
                <a:latin typeface="微软雅黑" panose="020B0503020204020204" pitchFamily="34" charset="-122"/>
                <a:ea typeface="微软雅黑" panose="020B0503020204020204" pitchFamily="34" charset="-122"/>
              </a:rPr>
              <a:t>店数量：</a:t>
            </a:r>
            <a:endParaRPr lang="en-US" altLang="zh-CN" sz="1000" dirty="0">
              <a:latin typeface="微软雅黑" panose="020B0503020204020204" pitchFamily="34" charset="-122"/>
              <a:ea typeface="微软雅黑" panose="020B0503020204020204" pitchFamily="34" charset="-122"/>
            </a:endParaRPr>
          </a:p>
        </p:txBody>
      </p:sp>
      <p:cxnSp>
        <p:nvCxnSpPr>
          <p:cNvPr id="77" name="直接箭头连接符 76"/>
          <p:cNvCxnSpPr/>
          <p:nvPr/>
        </p:nvCxnSpPr>
        <p:spPr bwMode="auto">
          <a:xfrm flipH="1" flipV="1">
            <a:off x="3288116" y="2676264"/>
            <a:ext cx="305148" cy="765632"/>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直接箭头连接符 77"/>
          <p:cNvCxnSpPr/>
          <p:nvPr/>
        </p:nvCxnSpPr>
        <p:spPr bwMode="auto">
          <a:xfrm flipV="1">
            <a:off x="3436998" y="1708823"/>
            <a:ext cx="1496238" cy="703353"/>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矩形 78"/>
          <p:cNvSpPr/>
          <p:nvPr/>
        </p:nvSpPr>
        <p:spPr>
          <a:xfrm>
            <a:off x="3580894" y="1837165"/>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
        <p:nvSpPr>
          <p:cNvPr id="80" name="矩形 79"/>
          <p:cNvSpPr/>
          <p:nvPr/>
        </p:nvSpPr>
        <p:spPr>
          <a:xfrm>
            <a:off x="3245174" y="2846334"/>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ea typeface="微软雅黑" panose="020B0503020204020204" pitchFamily="34" charset="-122"/>
              </a:rPr>
              <a:t>XXkm</a:t>
            </a:r>
            <a:endParaRPr lang="zh-CN" altLang="en-US" sz="1050" b="1" dirty="0">
              <a:solidFill>
                <a:prstClr val="black"/>
              </a:solidFill>
              <a:latin typeface="微软雅黑" panose="020B0503020204020204" pitchFamily="34" charset="-122"/>
              <a:ea typeface="微软雅黑" panose="020B0503020204020204" pitchFamily="34" charset="-122"/>
            </a:endParaRPr>
          </a:p>
        </p:txBody>
      </p:sp>
      <p:sp>
        <p:nvSpPr>
          <p:cNvPr id="128" name="椭圆 127"/>
          <p:cNvSpPr/>
          <p:nvPr/>
        </p:nvSpPr>
        <p:spPr>
          <a:xfrm>
            <a:off x="5931066" y="2250122"/>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3" name="椭圆 2"/>
          <p:cNvSpPr/>
          <p:nvPr/>
        </p:nvSpPr>
        <p:spPr>
          <a:xfrm>
            <a:off x="4653446" y="3323272"/>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pSp>
        <p:nvGrpSpPr>
          <p:cNvPr id="7" name="组合 6"/>
          <p:cNvGrpSpPr/>
          <p:nvPr/>
        </p:nvGrpSpPr>
        <p:grpSpPr>
          <a:xfrm>
            <a:off x="4751724" y="3519034"/>
            <a:ext cx="256804" cy="246221"/>
            <a:chOff x="1456577" y="1997884"/>
            <a:chExt cx="288032" cy="251987"/>
          </a:xfrm>
        </p:grpSpPr>
        <p:sp>
          <p:nvSpPr>
            <p:cNvPr id="8" name="泪滴形 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Arial" panose="020B0604020202020204" pitchFamily="34" charset="0"/>
                <a:ea typeface="华文中宋" panose="02010600040101010101" pitchFamily="2" charset="-122"/>
              </a:endParaRPr>
            </a:p>
          </p:txBody>
        </p:sp>
        <p:sp>
          <p:nvSpPr>
            <p:cNvPr id="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t>E</a:t>
              </a:r>
              <a:endParaRPr lang="zh-CN" altLang="en-US" sz="1000" b="1" dirty="0"/>
            </a:p>
          </p:txBody>
        </p:sp>
      </p:grpSp>
      <p:sp>
        <p:nvSpPr>
          <p:cNvPr id="50" name="矩形 49"/>
          <p:cNvSpPr/>
          <p:nvPr/>
        </p:nvSpPr>
        <p:spPr>
          <a:xfrm>
            <a:off x="2829353" y="1666414"/>
            <a:ext cx="3555633" cy="2585293"/>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必须按照模板填写好本市汽车商圈分布，候选场地与本市其他各店的位置及距离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若有多个获选地时须备注好与周边各店距离的同时备注好几个候选地之间的距离</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p:nvSpPr>
        <p:spPr>
          <a:xfrm>
            <a:off x="125184" y="597271"/>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sp>
        <p:nvSpPr>
          <p:cNvPr id="7" name="TextBox 1"/>
          <p:cNvSpPr txBox="1"/>
          <p:nvPr/>
        </p:nvSpPr>
        <p:spPr>
          <a:xfrm>
            <a:off x="143000" y="810340"/>
            <a:ext cx="8708551" cy="323049"/>
          </a:xfrm>
          <a:prstGeom prst="rect">
            <a:avLst/>
          </a:prstGeom>
          <a:noFill/>
        </p:spPr>
        <p:txBody>
          <a:bodyPr wrap="square" lIns="77925" tIns="38963" rIns="77925" bIns="38963" rtlCol="0">
            <a:spAutoFit/>
          </a:bodyPr>
          <a:lstStyle/>
          <a:p>
            <a:pPr>
              <a:lnSpc>
                <a:spcPct val="150000"/>
              </a:lnSpc>
            </a:pPr>
            <a:r>
              <a:rPr lang="zh-CN" altLang="en-US" sz="1200" b="1" kern="100"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昊铂中心</a:t>
            </a:r>
            <a:r>
              <a:rPr lang="zh-CN" altLang="en-US" sz="1200" b="1"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候</a:t>
            </a:r>
            <a:r>
              <a:rPr lang="zh-CN" altLang="en-US" sz="1200" b="1"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选址一：</a:t>
            </a:r>
            <a:r>
              <a:rPr lang="en-US" altLang="zh-CN" sz="1200" b="1"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3-5</a:t>
            </a:r>
            <a:r>
              <a:rPr lang="zh-CN" altLang="en-US" sz="1200" b="1"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公里范围内商业情况</a:t>
            </a:r>
            <a:r>
              <a:rPr lang="zh-CN" altLang="en-US" sz="10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（下图以候选地址为中心，</a:t>
            </a:r>
            <a:r>
              <a:rPr lang="en-US" altLang="zh-CN" sz="10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3-5</a:t>
            </a:r>
            <a:r>
              <a:rPr lang="zh-CN" altLang="en-US" sz="10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公里为半径，标出周边已有商场位置，汽车城位置，没有不需要标注）</a:t>
            </a:r>
            <a:endParaRPr lang="zh-CN" altLang="en-US" sz="1000" dirty="0">
              <a:solidFill>
                <a:srgbClr val="FA3C00"/>
              </a:solidFill>
              <a:latin typeface="微软雅黑" panose="020B0503020204020204" pitchFamily="34" charset="-122"/>
              <a:ea typeface="微软雅黑" panose="020B0503020204020204" pitchFamily="34" charset="-122"/>
            </a:endParaRPr>
          </a:p>
        </p:txBody>
      </p:sp>
      <p:pic>
        <p:nvPicPr>
          <p:cNvPr id="26" name="图片 25"/>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40000"/>
                    </a14:imgEffect>
                    <a14:imgEffect>
                      <a14:colorTemperature colorTemp="5900"/>
                    </a14:imgEffect>
                    <a14:imgEffect>
                      <a14:saturation sat="66000"/>
                    </a14:imgEffect>
                  </a14:imgLayer>
                </a14:imgProps>
              </a:ext>
            </a:extLst>
          </a:blip>
          <a:stretch>
            <a:fillRect/>
          </a:stretch>
        </p:blipFill>
        <p:spPr>
          <a:xfrm>
            <a:off x="1547664" y="1195491"/>
            <a:ext cx="7496384" cy="3905489"/>
          </a:xfrm>
          <a:prstGeom prst="rect">
            <a:avLst/>
          </a:prstGeom>
        </p:spPr>
      </p:pic>
      <p:sp>
        <p:nvSpPr>
          <p:cNvPr id="5" name="圆角矩形 4"/>
          <p:cNvSpPr/>
          <p:nvPr/>
        </p:nvSpPr>
        <p:spPr bwMode="auto">
          <a:xfrm rot="19778151">
            <a:off x="1569953" y="1293957"/>
            <a:ext cx="688338" cy="325421"/>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400" b="1" kern="0" dirty="0">
                <a:solidFill>
                  <a:srgbClr val="FF0000"/>
                </a:solidFill>
                <a:latin typeface="微软雅黑" panose="020B0503020204020204" pitchFamily="34" charset="-122"/>
                <a:ea typeface="微软雅黑" panose="020B0503020204020204" pitchFamily="34" charset="-122"/>
              </a:rPr>
              <a:t>示例</a:t>
            </a:r>
          </a:p>
        </p:txBody>
      </p:sp>
      <p:sp>
        <p:nvSpPr>
          <p:cNvPr id="28" name="圆角矩形标注 27"/>
          <p:cNvSpPr/>
          <p:nvPr/>
        </p:nvSpPr>
        <p:spPr bwMode="auto">
          <a:xfrm>
            <a:off x="5411201" y="2506615"/>
            <a:ext cx="1280085" cy="412970"/>
          </a:xfrm>
          <a:prstGeom prst="wedgeRoundRectCallout">
            <a:avLst>
              <a:gd name="adj1" fmla="val -85213"/>
              <a:gd name="adj2" fmla="val 71322"/>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endParaRPr lang="en-US" altLang="zh-CN" sz="1000" dirty="0">
              <a:latin typeface="Arial" panose="020B0604020202020204" pitchFamily="34" charset="0"/>
              <a:ea typeface="华文中宋" panose="02010600040101010101" pitchFamily="2" charset="-122"/>
            </a:endParaRPr>
          </a:p>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位置：****</a:t>
            </a:r>
            <a:endParaRPr lang="en-US" altLang="zh-CN" sz="1000" dirty="0">
              <a:latin typeface="Arial" panose="020B0604020202020204" pitchFamily="34" charset="0"/>
              <a:ea typeface="华文中宋" panose="02010600040101010101" pitchFamily="2" charset="-122"/>
            </a:endParaRPr>
          </a:p>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面积：</a:t>
            </a:r>
            <a:endParaRPr lang="en-US" altLang="zh-CN" sz="1000" dirty="0">
              <a:latin typeface="Arial" panose="020B0604020202020204" pitchFamily="34" charset="0"/>
              <a:ea typeface="华文中宋" panose="02010600040101010101" pitchFamily="2" charset="-122"/>
            </a:endParaRPr>
          </a:p>
          <a:p>
            <a:pPr fontAlgn="base">
              <a:spcBef>
                <a:spcPct val="0"/>
              </a:spcBef>
              <a:spcAft>
                <a:spcPct val="0"/>
              </a:spcAft>
            </a:pPr>
            <a:endParaRPr lang="zh-CN" altLang="en-US" sz="1000" dirty="0">
              <a:latin typeface="Arial" panose="020B0604020202020204" pitchFamily="34" charset="0"/>
              <a:ea typeface="华文中宋" panose="02010600040101010101" pitchFamily="2" charset="-122"/>
            </a:endParaRPr>
          </a:p>
        </p:txBody>
      </p:sp>
      <p:sp>
        <p:nvSpPr>
          <p:cNvPr id="64" name="矩形 63"/>
          <p:cNvSpPr/>
          <p:nvPr/>
        </p:nvSpPr>
        <p:spPr>
          <a:xfrm>
            <a:off x="1802448" y="641748"/>
            <a:ext cx="1758772" cy="294131"/>
          </a:xfrm>
          <a:prstGeom prst="rect">
            <a:avLst/>
          </a:prstGeom>
        </p:spPr>
        <p:txBody>
          <a:bodyPr wrap="none" lIns="77925" tIns="38963" rIns="77925" bIns="38963">
            <a:spAutoFit/>
          </a:bodyPr>
          <a:lstStyle/>
          <a:p>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候选地具体描述</a:t>
            </a:r>
            <a:r>
              <a:rPr lang="zh-CN" altLang="en-US" sz="1400" dirty="0">
                <a:latin typeface="微软雅黑" panose="020B0503020204020204" pitchFamily="34" charset="-122"/>
                <a:ea typeface="微软雅黑" panose="020B0503020204020204" pitchFamily="34" charset="-122"/>
                <a:sym typeface="Wingdings" panose="05000000000000000000" pitchFamily="2" charset="2"/>
              </a:rPr>
              <a:t>：</a:t>
            </a:r>
            <a:endParaRPr lang="en-US" altLang="zh-CN" sz="1400" dirty="0">
              <a:latin typeface="微软雅黑" panose="020B0503020204020204" pitchFamily="34" charset="-122"/>
              <a:ea typeface="微软雅黑" panose="020B0503020204020204" pitchFamily="34" charset="-122"/>
              <a:sym typeface="Wingdings" panose="05000000000000000000" pitchFamily="2" charset="2"/>
            </a:endParaRPr>
          </a:p>
        </p:txBody>
      </p:sp>
      <p:pic>
        <p:nvPicPr>
          <p:cNvPr id="73" name="Picture 2"/>
          <p:cNvPicPr>
            <a:picLocks noChangeAspect="1" noChangeArrowheads="1"/>
          </p:cNvPicPr>
          <p:nvPr/>
        </p:nvPicPr>
        <p:blipFill>
          <a:blip r:embed="rId5" cstate="email">
            <a:duotone>
              <a:schemeClr val="accent2">
                <a:shade val="45000"/>
                <a:satMod val="135000"/>
              </a:schemeClr>
              <a:prstClr val="white"/>
            </a:duotone>
          </a:blip>
          <a:srcRect/>
          <a:stretch>
            <a:fillRect/>
          </a:stretch>
        </p:blipFill>
        <p:spPr bwMode="auto">
          <a:xfrm>
            <a:off x="6399564" y="4075660"/>
            <a:ext cx="265876" cy="216024"/>
          </a:xfrm>
          <a:prstGeom prst="rect">
            <a:avLst/>
          </a:prstGeom>
          <a:solidFill>
            <a:srgbClr val="66FF33"/>
          </a:solidFill>
          <a:ln>
            <a:noFill/>
          </a:ln>
        </p:spPr>
      </p:pic>
      <p:sp>
        <p:nvSpPr>
          <p:cNvPr id="75" name="矩形 74"/>
          <p:cNvSpPr/>
          <p:nvPr/>
        </p:nvSpPr>
        <p:spPr>
          <a:xfrm>
            <a:off x="-471739" y="282548"/>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34" name="圆角矩形标注 33"/>
          <p:cNvSpPr/>
          <p:nvPr/>
        </p:nvSpPr>
        <p:spPr bwMode="auto">
          <a:xfrm>
            <a:off x="3113747" y="3512589"/>
            <a:ext cx="1805007" cy="318860"/>
          </a:xfrm>
          <a:prstGeom prst="wedgeRoundRectCallout">
            <a:avLst>
              <a:gd name="adj1" fmla="val 23148"/>
              <a:gd name="adj2" fmla="val -15410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路汽车商圈</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汽车城</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en-US" altLang="zh-CN" sz="1000" dirty="0">
                <a:latin typeface="微软雅黑" panose="020B0503020204020204" pitchFamily="34" charset="-122"/>
                <a:ea typeface="微软雅黑" panose="020B0503020204020204" pitchFamily="34" charset="-122"/>
              </a:rPr>
              <a:t>4S</a:t>
            </a:r>
            <a:r>
              <a:rPr lang="zh-CN" altLang="en-US" sz="1000" dirty="0">
                <a:latin typeface="微软雅黑" panose="020B0503020204020204" pitchFamily="34" charset="-122"/>
                <a:ea typeface="微软雅黑" panose="020B0503020204020204" pitchFamily="34" charset="-122"/>
              </a:rPr>
              <a:t>店数量：</a:t>
            </a:r>
            <a:endParaRPr lang="en-US" altLang="zh-CN" sz="1000" dirty="0">
              <a:latin typeface="微软雅黑" panose="020B0503020204020204" pitchFamily="34" charset="-122"/>
              <a:ea typeface="微软雅黑" panose="020B0503020204020204" pitchFamily="34" charset="-122"/>
            </a:endParaRPr>
          </a:p>
        </p:txBody>
      </p:sp>
      <p:sp>
        <p:nvSpPr>
          <p:cNvPr id="35" name="圆角矩形标注 34"/>
          <p:cNvSpPr/>
          <p:nvPr/>
        </p:nvSpPr>
        <p:spPr bwMode="auto">
          <a:xfrm>
            <a:off x="6761948" y="3672019"/>
            <a:ext cx="1300925" cy="318860"/>
          </a:xfrm>
          <a:prstGeom prst="wedgeRoundRectCallout">
            <a:avLst>
              <a:gd name="adj1" fmla="val -69977"/>
              <a:gd name="adj2" fmla="val 10788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zh-CN" altLang="en-US" sz="1000" dirty="0">
                <a:latin typeface="微软雅黑" panose="020B0503020204020204" pitchFamily="34" charset="-122"/>
                <a:ea typeface="微软雅黑" panose="020B0503020204020204" pitchFamily="34" charset="-122"/>
              </a:rPr>
              <a:t>商超名称：</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广场</a:t>
            </a:r>
            <a:endParaRPr lang="en-US" altLang="zh-CN" sz="1000" dirty="0">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sz="1000" dirty="0">
                <a:latin typeface="微软雅黑" panose="020B0503020204020204" pitchFamily="34" charset="-122"/>
                <a:ea typeface="微软雅黑" panose="020B0503020204020204" pitchFamily="34" charset="-122"/>
              </a:rPr>
              <a:t>日均人流：</a:t>
            </a:r>
            <a:endParaRPr lang="en-US" altLang="zh-CN" sz="1000" dirty="0">
              <a:latin typeface="微软雅黑" panose="020B0503020204020204" pitchFamily="34" charset="-122"/>
              <a:ea typeface="微软雅黑" panose="020B0503020204020204" pitchFamily="34" charset="-122"/>
            </a:endParaRPr>
          </a:p>
        </p:txBody>
      </p:sp>
      <p:grpSp>
        <p:nvGrpSpPr>
          <p:cNvPr id="56" name="组合 55"/>
          <p:cNvGrpSpPr/>
          <p:nvPr/>
        </p:nvGrpSpPr>
        <p:grpSpPr>
          <a:xfrm>
            <a:off x="6032022" y="4053081"/>
            <a:ext cx="293586" cy="315114"/>
            <a:chOff x="1449915" y="2618218"/>
            <a:chExt cx="264480" cy="265688"/>
          </a:xfrm>
        </p:grpSpPr>
        <p:sp>
          <p:nvSpPr>
            <p:cNvPr id="57" name="五边形 56"/>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latin typeface="Arial" panose="020B0604020202020204" pitchFamily="34" charset="0"/>
                <a:ea typeface="华文中宋" panose="02010600040101010101" pitchFamily="2" charset="-122"/>
              </a:endParaRPr>
            </a:p>
          </p:txBody>
        </p:sp>
        <p:sp>
          <p:nvSpPr>
            <p:cNvPr id="58" name="TextBox 6"/>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t>e</a:t>
              </a:r>
              <a:endParaRPr lang="zh-CN" altLang="en-US" sz="1000" dirty="0"/>
            </a:p>
          </p:txBody>
        </p:sp>
      </p:grpSp>
      <p:sp>
        <p:nvSpPr>
          <p:cNvPr id="59" name="圆角矩形标注 58"/>
          <p:cNvSpPr/>
          <p:nvPr/>
        </p:nvSpPr>
        <p:spPr bwMode="auto">
          <a:xfrm>
            <a:off x="2792757" y="2389869"/>
            <a:ext cx="1825322" cy="318860"/>
          </a:xfrm>
          <a:prstGeom prst="wedgeRoundRectCallout">
            <a:avLst>
              <a:gd name="adj1" fmla="val 55410"/>
              <a:gd name="adj2" fmla="val 10276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smtClean="0">
                <a:latin typeface="微软雅黑" panose="020B0503020204020204" pitchFamily="34" charset="-122"/>
                <a:ea typeface="微软雅黑" panose="020B0503020204020204" pitchFamily="34" charset="-122"/>
                <a:cs typeface="微软雅黑" panose="020B0503020204020204" pitchFamily="34" charset="-122"/>
              </a:rPr>
              <a:t>昊铂中心候</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选地</a:t>
            </a:r>
          </a:p>
        </p:txBody>
      </p:sp>
      <p:sp>
        <p:nvSpPr>
          <p:cNvPr id="60" name="圆角矩形标注 59"/>
          <p:cNvSpPr/>
          <p:nvPr/>
        </p:nvSpPr>
        <p:spPr bwMode="auto">
          <a:xfrm>
            <a:off x="6532502" y="4368195"/>
            <a:ext cx="1431682" cy="318860"/>
          </a:xfrm>
          <a:prstGeom prst="wedgeRoundRectCallout">
            <a:avLst>
              <a:gd name="adj1" fmla="val -70972"/>
              <a:gd name="adj2" fmla="val -53015"/>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smtClean="0">
                <a:latin typeface="微软雅黑" panose="020B0503020204020204" pitchFamily="34" charset="-122"/>
                <a:ea typeface="微软雅黑" panose="020B0503020204020204" pitchFamily="34" charset="-122"/>
                <a:cs typeface="微软雅黑" panose="020B0503020204020204" pitchFamily="34" charset="-122"/>
              </a:rPr>
              <a:t>昊铂空间候</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选地</a:t>
            </a:r>
          </a:p>
        </p:txBody>
      </p:sp>
      <p:cxnSp>
        <p:nvCxnSpPr>
          <p:cNvPr id="61" name="直接箭头连接符 60"/>
          <p:cNvCxnSpPr/>
          <p:nvPr/>
        </p:nvCxnSpPr>
        <p:spPr bwMode="auto">
          <a:xfrm>
            <a:off x="4851064" y="3214872"/>
            <a:ext cx="1180958" cy="998978"/>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 name="矩形 64"/>
          <p:cNvSpPr/>
          <p:nvPr/>
        </p:nvSpPr>
        <p:spPr>
          <a:xfrm>
            <a:off x="5285370" y="345676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200" b="1" dirty="0" err="1">
                <a:solidFill>
                  <a:prstClr val="black"/>
                </a:solidFill>
                <a:latin typeface="微软雅黑" panose="020B0503020204020204" pitchFamily="34" charset="-122"/>
                <a:ea typeface="微软雅黑" panose="020B0503020204020204" pitchFamily="34" charset="-122"/>
              </a:rPr>
              <a:t>XXkm</a:t>
            </a:r>
            <a:endParaRPr lang="zh-CN" altLang="en-US" sz="1200" b="1" dirty="0">
              <a:solidFill>
                <a:prstClr val="black"/>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745061" y="2938951"/>
            <a:ext cx="256804" cy="246221"/>
            <a:chOff x="1456577" y="1997884"/>
            <a:chExt cx="288032" cy="251987"/>
          </a:xfrm>
        </p:grpSpPr>
        <p:sp>
          <p:nvSpPr>
            <p:cNvPr id="3" name="泪滴形 2"/>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Arial" panose="020B0604020202020204" pitchFamily="34" charset="0"/>
                <a:ea typeface="华文中宋" panose="02010600040101010101" pitchFamily="2" charset="-122"/>
              </a:endParaRPr>
            </a:p>
          </p:txBody>
        </p:sp>
        <p:sp>
          <p:nvSpPr>
            <p:cNvPr id="6"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t>E</a:t>
              </a:r>
              <a:endParaRPr lang="zh-CN" altLang="en-US" sz="1000" b="1" dirty="0"/>
            </a:p>
          </p:txBody>
        </p:sp>
      </p:grpSp>
      <p:sp>
        <p:nvSpPr>
          <p:cNvPr id="131" name="椭圆 130"/>
          <p:cNvSpPr/>
          <p:nvPr/>
        </p:nvSpPr>
        <p:spPr>
          <a:xfrm>
            <a:off x="4313436" y="2827527"/>
            <a:ext cx="861589" cy="566350"/>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aphicFrame>
        <p:nvGraphicFramePr>
          <p:cNvPr id="8" name="表格 7">
            <a:extLst>
              <a:ext uri="{FF2B5EF4-FFF2-40B4-BE49-F238E27FC236}">
                <a16:creationId xmlns:a16="http://schemas.microsoft.com/office/drawing/2014/main" id="{CE8459B7-1422-AEC3-882A-A7DDA7F79B17}"/>
              </a:ext>
            </a:extLst>
          </p:cNvPr>
          <p:cNvGraphicFramePr>
            <a:graphicFrameLocks noGrp="1"/>
          </p:cNvGraphicFramePr>
          <p:nvPr>
            <p:extLst>
              <p:ext uri="{D42A27DB-BD31-4B8C-83A1-F6EECF244321}">
                <p14:modId xmlns:p14="http://schemas.microsoft.com/office/powerpoint/2010/main" val="2634700596"/>
              </p:ext>
            </p:extLst>
          </p:nvPr>
        </p:nvGraphicFramePr>
        <p:xfrm>
          <a:off x="56998" y="2045378"/>
          <a:ext cx="1381492" cy="2130648"/>
        </p:xfrm>
        <a:graphic>
          <a:graphicData uri="http://schemas.openxmlformats.org/drawingml/2006/table">
            <a:tbl>
              <a:tblPr/>
              <a:tblGrid>
                <a:gridCol w="210386">
                  <a:extLst>
                    <a:ext uri="{9D8B030D-6E8A-4147-A177-3AD203B41FA5}">
                      <a16:colId xmlns:a16="http://schemas.microsoft.com/office/drawing/2014/main" val="20000"/>
                    </a:ext>
                  </a:extLst>
                </a:gridCol>
                <a:gridCol w="678268">
                  <a:extLst>
                    <a:ext uri="{9D8B030D-6E8A-4147-A177-3AD203B41FA5}">
                      <a16:colId xmlns:a16="http://schemas.microsoft.com/office/drawing/2014/main" val="20001"/>
                    </a:ext>
                  </a:extLst>
                </a:gridCol>
                <a:gridCol w="492838">
                  <a:extLst>
                    <a:ext uri="{9D8B030D-6E8A-4147-A177-3AD203B41FA5}">
                      <a16:colId xmlns:a16="http://schemas.microsoft.com/office/drawing/2014/main" val="20002"/>
                    </a:ext>
                  </a:extLst>
                </a:gridCol>
              </a:tblGrid>
              <a:tr h="363368">
                <a:tc>
                  <a:txBody>
                    <a:bodyPr/>
                    <a:lstStyle/>
                    <a:p>
                      <a:pPr algn="ctr" fontAlgn="b"/>
                      <a:r>
                        <a:rPr lang="zh-CN" altLang="en-US" sz="1100" b="1" i="0" u="none" strike="noStrike" dirty="0">
                          <a:solidFill>
                            <a:schemeClr val="tx1"/>
                          </a:solidFill>
                          <a:latin typeface="微软雅黑" panose="020B0503020204020204" pitchFamily="34" charset="-122"/>
                          <a:ea typeface="微软雅黑" panose="020B0503020204020204" pitchFamily="34" charset="-122"/>
                        </a:rPr>
                        <a:t>序号</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100" b="1" i="0" u="none" strike="noStrike" dirty="0">
                          <a:solidFill>
                            <a:schemeClr val="tx1"/>
                          </a:solidFill>
                          <a:latin typeface="微软雅黑" panose="020B0503020204020204" pitchFamily="34" charset="-122"/>
                          <a:ea typeface="微软雅黑" panose="020B0503020204020204" pitchFamily="34" charset="-122"/>
                        </a:rPr>
                        <a:t>项目</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100" b="1" i="0" u="none" strike="noStrike" dirty="0">
                          <a:solidFill>
                            <a:schemeClr val="tx1"/>
                          </a:solidFill>
                          <a:latin typeface="微软雅黑" panose="020B0503020204020204" pitchFamily="34" charset="-122"/>
                          <a:ea typeface="微软雅黑" panose="020B0503020204020204" pitchFamily="34" charset="-122"/>
                        </a:rPr>
                        <a:t>符号</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0000"/>
                  </a:ext>
                </a:extLst>
              </a:tr>
              <a:tr h="563913">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1</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昊铂中心</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（车城店）</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24748">
                <a:tc>
                  <a:txBody>
                    <a:bodyPr/>
                    <a:lstStyle/>
                    <a:p>
                      <a:pPr algn="ctr" fontAlgn="b"/>
                      <a:r>
                        <a:rPr lang="en-US" altLang="zh-CN" sz="1100" b="0" i="0" u="none" strike="noStrike">
                          <a:solidFill>
                            <a:srgbClr val="000000"/>
                          </a:solidFill>
                          <a:latin typeface="微软雅黑" panose="020B0503020204020204" pitchFamily="34" charset="-122"/>
                          <a:ea typeface="微软雅黑" panose="020B0503020204020204" pitchFamily="34" charset="-122"/>
                        </a:rPr>
                        <a:t>2</a:t>
                      </a:r>
                      <a:endParaRPr lang="en-US" altLang="zh-CN"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昊铂空间（商超店）</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43561">
                <a:tc>
                  <a:txBody>
                    <a:bodyPr/>
                    <a:lstStyle/>
                    <a:p>
                      <a:pPr algn="ctr" fontAlgn="b"/>
                      <a:r>
                        <a:rPr lang="en-US" altLang="zh-CN" sz="1100" b="0" i="0" u="none" strike="noStrike">
                          <a:solidFill>
                            <a:srgbClr val="000000"/>
                          </a:solidFill>
                          <a:latin typeface="微软雅黑" panose="020B0503020204020204" pitchFamily="34" charset="-122"/>
                          <a:ea typeface="微软雅黑" panose="020B0503020204020204" pitchFamily="34" charset="-122"/>
                        </a:rPr>
                        <a:t>3</a:t>
                      </a:r>
                      <a:endParaRPr 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大型商场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商超</a:t>
                      </a: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35058">
                <a:tc>
                  <a:txBody>
                    <a:bodyPr/>
                    <a:lstStyle/>
                    <a:p>
                      <a:pPr algn="ctr" fontAlgn="b"/>
                      <a:r>
                        <a:rPr lang="en-US" altLang="zh-CN" sz="1100" b="0" i="0" u="none" strike="noStrike">
                          <a:solidFill>
                            <a:srgbClr val="000000"/>
                          </a:solidFill>
                          <a:latin typeface="微软雅黑" panose="020B0503020204020204" pitchFamily="34" charset="-122"/>
                          <a:ea typeface="微软雅黑" panose="020B0503020204020204" pitchFamily="34" charset="-122"/>
                        </a:rPr>
                        <a:t>4</a:t>
                      </a:r>
                      <a:endParaRPr 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商圈</a:t>
                      </a: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grpSp>
        <p:nvGrpSpPr>
          <p:cNvPr id="9" name="组合 8">
            <a:extLst>
              <a:ext uri="{FF2B5EF4-FFF2-40B4-BE49-F238E27FC236}">
                <a16:creationId xmlns:a16="http://schemas.microsoft.com/office/drawing/2014/main" id="{F04D6E82-CFBF-30B8-838D-9BB45A68B3BC}"/>
              </a:ext>
            </a:extLst>
          </p:cNvPr>
          <p:cNvGrpSpPr/>
          <p:nvPr/>
        </p:nvGrpSpPr>
        <p:grpSpPr>
          <a:xfrm>
            <a:off x="1827871" y="2349671"/>
            <a:ext cx="256804" cy="246221"/>
            <a:chOff x="1456577" y="1997884"/>
            <a:chExt cx="288032" cy="251987"/>
          </a:xfrm>
        </p:grpSpPr>
        <p:sp>
          <p:nvSpPr>
            <p:cNvPr id="10" name="泪滴形 9">
              <a:extLst>
                <a:ext uri="{FF2B5EF4-FFF2-40B4-BE49-F238E27FC236}">
                  <a16:creationId xmlns:a16="http://schemas.microsoft.com/office/drawing/2014/main" id="{FC408373-9600-76E2-0F10-6BBEE9EFBF0B}"/>
                </a:ext>
              </a:extLst>
            </p:cNvPr>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latin typeface="Arial" panose="020B0604020202020204" pitchFamily="34" charset="0"/>
                <a:ea typeface="华文中宋" panose="02010600040101010101" pitchFamily="2" charset="-122"/>
              </a:endParaRPr>
            </a:p>
          </p:txBody>
        </p:sp>
        <p:sp>
          <p:nvSpPr>
            <p:cNvPr id="11" name="TextBox 3">
              <a:extLst>
                <a:ext uri="{FF2B5EF4-FFF2-40B4-BE49-F238E27FC236}">
                  <a16:creationId xmlns:a16="http://schemas.microsoft.com/office/drawing/2014/main" id="{A0D81CFB-0376-0E1A-6CCF-82F043BFD45F}"/>
                </a:ext>
              </a:extLst>
            </p:cNvPr>
            <p:cNvSpPr txBox="1"/>
            <p:nvPr/>
          </p:nvSpPr>
          <p:spPr>
            <a:xfrm>
              <a:off x="1456577" y="1997884"/>
              <a:ext cx="288032" cy="251987"/>
            </a:xfrm>
            <a:prstGeom prst="rect">
              <a:avLst/>
            </a:prstGeom>
            <a:noFill/>
            <a:ln>
              <a:noFill/>
            </a:ln>
          </p:spPr>
          <p:txBody>
            <a:bodyPr wrap="square" rtlCol="0">
              <a:spAutoFit/>
            </a:bodyPr>
            <a:lstStyle/>
            <a:p>
              <a:r>
                <a:rPr lang="en-US" altLang="zh-CN" sz="1000" b="1" dirty="0"/>
                <a:t>E</a:t>
              </a:r>
              <a:endParaRPr lang="zh-CN" altLang="en-US" sz="1000" b="1" dirty="0"/>
            </a:p>
          </p:txBody>
        </p:sp>
      </p:grpSp>
      <p:grpSp>
        <p:nvGrpSpPr>
          <p:cNvPr id="12" name="组合 11">
            <a:extLst>
              <a:ext uri="{FF2B5EF4-FFF2-40B4-BE49-F238E27FC236}">
                <a16:creationId xmlns:a16="http://schemas.microsoft.com/office/drawing/2014/main" id="{7DD1DF1D-A797-F340-A379-6BFBBC182F74}"/>
              </a:ext>
            </a:extLst>
          </p:cNvPr>
          <p:cNvGrpSpPr/>
          <p:nvPr/>
        </p:nvGrpSpPr>
        <p:grpSpPr>
          <a:xfrm>
            <a:off x="1850665" y="2799862"/>
            <a:ext cx="293586" cy="315114"/>
            <a:chOff x="1449915" y="2618218"/>
            <a:chExt cx="264480" cy="265688"/>
          </a:xfrm>
        </p:grpSpPr>
        <p:sp>
          <p:nvSpPr>
            <p:cNvPr id="13" name="五边形 170">
              <a:extLst>
                <a:ext uri="{FF2B5EF4-FFF2-40B4-BE49-F238E27FC236}">
                  <a16:creationId xmlns:a16="http://schemas.microsoft.com/office/drawing/2014/main" id="{B2C9D3B0-0984-23A1-48A9-8BF02F881EFA}"/>
                </a:ext>
              </a:extLst>
            </p:cNvPr>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latin typeface="Arial" panose="020B0604020202020204" pitchFamily="34" charset="0"/>
                <a:ea typeface="华文中宋" panose="02010600040101010101" pitchFamily="2" charset="-122"/>
              </a:endParaRPr>
            </a:p>
          </p:txBody>
        </p:sp>
        <p:sp>
          <p:nvSpPr>
            <p:cNvPr id="14" name="TextBox 6">
              <a:extLst>
                <a:ext uri="{FF2B5EF4-FFF2-40B4-BE49-F238E27FC236}">
                  <a16:creationId xmlns:a16="http://schemas.microsoft.com/office/drawing/2014/main" id="{0A4FEA6A-75C2-337B-59BE-36D06D7E8F55}"/>
                </a:ext>
              </a:extLst>
            </p:cNvPr>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t>e</a:t>
              </a:r>
              <a:endParaRPr lang="zh-CN" altLang="en-US" sz="1000" dirty="0"/>
            </a:p>
          </p:txBody>
        </p:sp>
      </p:grpSp>
      <p:pic>
        <p:nvPicPr>
          <p:cNvPr id="15" name="Picture 2">
            <a:extLst>
              <a:ext uri="{FF2B5EF4-FFF2-40B4-BE49-F238E27FC236}">
                <a16:creationId xmlns:a16="http://schemas.microsoft.com/office/drawing/2014/main" id="{7F8912EE-E0CD-7EB2-E5EB-57C8D0C9BD78}"/>
              </a:ext>
            </a:extLst>
          </p:cNvPr>
          <p:cNvPicPr>
            <a:picLocks noChangeAspect="1" noChangeArrowheads="1"/>
          </p:cNvPicPr>
          <p:nvPr/>
        </p:nvPicPr>
        <p:blipFill>
          <a:blip r:embed="rId5" cstate="email">
            <a:duotone>
              <a:schemeClr val="accent2">
                <a:shade val="45000"/>
                <a:satMod val="135000"/>
              </a:schemeClr>
              <a:prstClr val="white"/>
            </a:duotone>
          </a:blip>
          <a:srcRect/>
          <a:stretch>
            <a:fillRect/>
          </a:stretch>
        </p:blipFill>
        <p:spPr bwMode="auto">
          <a:xfrm>
            <a:off x="1853489" y="3261466"/>
            <a:ext cx="265876" cy="216024"/>
          </a:xfrm>
          <a:prstGeom prst="rect">
            <a:avLst/>
          </a:prstGeom>
          <a:solidFill>
            <a:srgbClr val="66FF33"/>
          </a:solidFill>
          <a:ln>
            <a:noFill/>
          </a:ln>
        </p:spPr>
      </p:pic>
      <p:pic>
        <p:nvPicPr>
          <p:cNvPr id="16" name="Picture 4">
            <a:extLst>
              <a:ext uri="{FF2B5EF4-FFF2-40B4-BE49-F238E27FC236}">
                <a16:creationId xmlns:a16="http://schemas.microsoft.com/office/drawing/2014/main" id="{8F726DA8-387A-C65A-B4D0-92882FBEC5C8}"/>
              </a:ext>
            </a:extLst>
          </p:cNvPr>
          <p:cNvPicPr>
            <a:picLocks noChangeAspect="1" noChangeArrowheads="1"/>
          </p:cNvPicPr>
          <p:nvPr/>
        </p:nvPicPr>
        <p:blipFill>
          <a:blip r:embed="rId6" cstate="email">
            <a:duotone>
              <a:schemeClr val="accent2">
                <a:shade val="45000"/>
                <a:satMod val="135000"/>
              </a:schemeClr>
              <a:prstClr val="white"/>
            </a:duotone>
            <a:extLst>
              <a:ext uri="{BEBA8EAE-BF5A-486C-A8C5-ECC9F3942E4B}">
                <a14:imgProps xmlns:a14="http://schemas.microsoft.com/office/drawing/2010/main">
                  <a14:imgLayer r:embed="rId7">
                    <a14:imgEffect>
                      <a14:brightnessContrast contrast="20000"/>
                    </a14:imgEffect>
                    <a14:imgEffect>
                      <a14:saturation sat="0"/>
                    </a14:imgEffect>
                  </a14:imgLayer>
                </a14:imgProps>
              </a:ext>
            </a:extLst>
          </a:blip>
          <a:srcRect/>
          <a:stretch>
            <a:fillRect/>
          </a:stretch>
        </p:blipFill>
        <p:spPr bwMode="auto">
          <a:xfrm>
            <a:off x="1829413" y="3576942"/>
            <a:ext cx="336090" cy="25847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1" name="矩形 30"/>
          <p:cNvSpPr/>
          <p:nvPr/>
        </p:nvSpPr>
        <p:spPr>
          <a:xfrm>
            <a:off x="17374" y="658810"/>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sp>
        <p:nvSpPr>
          <p:cNvPr id="32" name="TextBox 1"/>
          <p:cNvSpPr txBox="1"/>
          <p:nvPr/>
        </p:nvSpPr>
        <p:spPr>
          <a:xfrm>
            <a:off x="61072" y="910866"/>
            <a:ext cx="9082928" cy="513165"/>
          </a:xfrm>
          <a:prstGeom prst="rect">
            <a:avLst/>
          </a:prstGeom>
          <a:noFill/>
        </p:spPr>
        <p:txBody>
          <a:bodyPr wrap="square" lIns="77925" tIns="38963" rIns="77925" bIns="38963" rtlCol="0">
            <a:spAutoFit/>
          </a:bodyPr>
          <a:lstStyle/>
          <a:p>
            <a:pPr>
              <a:lnSpc>
                <a:spcPct val="150000"/>
              </a:lnSpc>
            </a:pPr>
            <a:r>
              <a:rPr lang="zh-CN" altLang="en-US" sz="1000" b="1" kern="100"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昊铂中心</a:t>
            </a:r>
            <a:r>
              <a:rPr lang="zh-CN" altLang="en-US" sz="1000" b="1"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候</a:t>
            </a:r>
            <a:r>
              <a:rPr lang="zh-CN" altLang="en-US" sz="1000" b="1"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选址一：</a:t>
            </a:r>
            <a:r>
              <a:rPr lang="en-US" altLang="zh-CN" sz="1000" b="1"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1000" b="1"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公里范围内汽车品牌</a:t>
            </a:r>
            <a:r>
              <a:rPr lang="zh-CN" altLang="en-US" sz="10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（下图以候选地址为中心，</a:t>
            </a:r>
            <a:r>
              <a:rPr lang="en-US" altLang="zh-CN" sz="10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1</a:t>
            </a:r>
            <a:r>
              <a:rPr lang="zh-CN" altLang="en-US" sz="10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公里为半径，用卫星实景图标出周边已有的汽车品牌位置，各个汽车品牌</a:t>
            </a:r>
            <a:r>
              <a:rPr lang="en-US" altLang="zh-CN" sz="10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logo</a:t>
            </a:r>
            <a:r>
              <a:rPr lang="zh-CN" altLang="en-US" sz="10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在本报告倒数第二页，可供引用）</a:t>
            </a:r>
            <a:endParaRPr lang="zh-CN" altLang="en-US" sz="1000" dirty="0">
              <a:solidFill>
                <a:srgbClr val="FA3C00"/>
              </a:solidFill>
              <a:latin typeface="微软雅黑" panose="020B0503020204020204" pitchFamily="34" charset="-122"/>
              <a:ea typeface="微软雅黑" panose="020B0503020204020204" pitchFamily="34" charset="-122"/>
            </a:endParaRPr>
          </a:p>
        </p:txBody>
      </p:sp>
      <p:sp>
        <p:nvSpPr>
          <p:cNvPr id="33" name="矩形 32"/>
          <p:cNvSpPr/>
          <p:nvPr/>
        </p:nvSpPr>
        <p:spPr>
          <a:xfrm>
            <a:off x="1695667" y="676056"/>
            <a:ext cx="1758772" cy="294131"/>
          </a:xfrm>
          <a:prstGeom prst="rect">
            <a:avLst/>
          </a:prstGeom>
        </p:spPr>
        <p:txBody>
          <a:bodyPr wrap="none" lIns="77925" tIns="38963" rIns="77925" bIns="38963">
            <a:spAutoFit/>
          </a:bodyPr>
          <a:lstStyle/>
          <a:p>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候选地具体描述</a:t>
            </a:r>
            <a:r>
              <a:rPr lang="zh-CN" altLang="en-US" sz="1400" dirty="0">
                <a:latin typeface="微软雅黑" panose="020B0503020204020204" pitchFamily="34" charset="-122"/>
                <a:ea typeface="微软雅黑" panose="020B0503020204020204" pitchFamily="34" charset="-122"/>
                <a:sym typeface="Wingdings" panose="05000000000000000000" pitchFamily="2" charset="2"/>
              </a:rPr>
              <a:t>：</a:t>
            </a:r>
            <a:endParaRPr lang="en-US" altLang="zh-CN" sz="1400" dirty="0">
              <a:latin typeface="微软雅黑" panose="020B0503020204020204" pitchFamily="34" charset="-122"/>
              <a:ea typeface="微软雅黑" panose="020B0503020204020204" pitchFamily="34" charset="-122"/>
              <a:sym typeface="Wingdings" panose="05000000000000000000" pitchFamily="2" charset="2"/>
            </a:endParaRPr>
          </a:p>
        </p:txBody>
      </p:sp>
      <p:sp>
        <p:nvSpPr>
          <p:cNvPr id="55" name="矩形 54"/>
          <p:cNvSpPr/>
          <p:nvPr/>
        </p:nvSpPr>
        <p:spPr>
          <a:xfrm>
            <a:off x="-488993" y="254376"/>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20" name="圆角矩形 19"/>
          <p:cNvSpPr/>
          <p:nvPr/>
        </p:nvSpPr>
        <p:spPr bwMode="auto">
          <a:xfrm rot="19778151">
            <a:off x="79125" y="1842643"/>
            <a:ext cx="687440" cy="306467"/>
          </a:xfrm>
          <a:prstGeom prst="roundRect">
            <a:avLst/>
          </a:prstGeom>
          <a:solidFill>
            <a:sysClr val="window" lastClr="FFFFFF"/>
          </a:solidFill>
          <a:ln w="19050" cap="flat" cmpd="sng" algn="ctr">
            <a:solidFill>
              <a:srgbClr val="00A5AE"/>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200" b="1" kern="0" dirty="0">
                <a:solidFill>
                  <a:srgbClr val="FF0000"/>
                </a:solidFill>
                <a:latin typeface="微软雅黑" panose="020B0503020204020204" pitchFamily="34" charset="-122"/>
                <a:ea typeface="微软雅黑" panose="020B0503020204020204" pitchFamily="34" charset="-122"/>
              </a:rPr>
              <a:t>示例</a:t>
            </a:r>
          </a:p>
        </p:txBody>
      </p:sp>
      <p:sp>
        <p:nvSpPr>
          <p:cNvPr id="30" name="TextBox 11"/>
          <p:cNvSpPr txBox="1"/>
          <p:nvPr/>
        </p:nvSpPr>
        <p:spPr>
          <a:xfrm>
            <a:off x="29776" y="4920215"/>
            <a:ext cx="8640960" cy="232575"/>
          </a:xfrm>
          <a:prstGeom prst="rect">
            <a:avLst/>
          </a:prstGeom>
          <a:noFill/>
        </p:spPr>
        <p:txBody>
          <a:bodyPr wrap="square" lIns="77925" tIns="38963" rIns="77925" bIns="38963" rtlCol="0">
            <a:spAutoFit/>
          </a:bodyPr>
          <a:lstStyle/>
          <a:p>
            <a:r>
              <a:rPr lang="zh-CN" altLang="en-US" sz="1000" dirty="0">
                <a:latin typeface="微软雅黑" panose="020B0503020204020204" pitchFamily="34" charset="-122"/>
                <a:ea typeface="微软雅黑" panose="020B0503020204020204" pitchFamily="34" charset="-122"/>
              </a:rPr>
              <a:t>注：</a:t>
            </a:r>
            <a:r>
              <a:rPr lang="zh-CN" altLang="en-US" sz="1000" dirty="0">
                <a:solidFill>
                  <a:srgbClr val="FF0000"/>
                </a:solidFill>
                <a:latin typeface="微软雅黑" panose="020B0503020204020204" pitchFamily="34" charset="-122"/>
                <a:ea typeface="微软雅黑" panose="020B0503020204020204" pitchFamily="34" charset="-122"/>
              </a:rPr>
              <a:t>若展示中心（</a:t>
            </a:r>
            <a:r>
              <a:rPr lang="en-US" altLang="zh-CN" sz="1000" dirty="0">
                <a:solidFill>
                  <a:srgbClr val="FF0000"/>
                </a:solidFill>
                <a:latin typeface="微软雅黑" panose="020B0503020204020204" pitchFamily="34" charset="-122"/>
                <a:ea typeface="微软雅黑" panose="020B0503020204020204" pitchFamily="34" charset="-122"/>
              </a:rPr>
              <a:t>B1</a:t>
            </a:r>
            <a:r>
              <a:rPr lang="zh-CN" altLang="en-US" sz="1000" dirty="0">
                <a:solidFill>
                  <a:srgbClr val="FF0000"/>
                </a:solidFill>
                <a:latin typeface="微软雅黑" panose="020B0503020204020204" pitchFamily="34" charset="-122"/>
                <a:ea typeface="微软雅黑" panose="020B0503020204020204" pitchFamily="34" charset="-122"/>
              </a:rPr>
              <a:t>级过渡店）模式，需标注车间位置</a:t>
            </a:r>
            <a:endParaRPr lang="zh-CN" altLang="en-US" sz="1000"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827584" y="1309439"/>
            <a:ext cx="7208433" cy="3626564"/>
            <a:chOff x="628" y="875"/>
            <a:chExt cx="13145" cy="7127"/>
          </a:xfrm>
        </p:grpSpPr>
        <p:pic>
          <p:nvPicPr>
            <p:cNvPr id="8" name="图片 7"/>
            <p:cNvPicPr>
              <a:picLocks noChangeAspect="1"/>
            </p:cNvPicPr>
            <p:nvPr/>
          </p:nvPicPr>
          <p:blipFill rotWithShape="1">
            <a:blip r:embed="rId3"/>
            <a:srcRect t="5788"/>
            <a:stretch/>
          </p:blipFill>
          <p:spPr>
            <a:xfrm>
              <a:off x="628" y="1092"/>
              <a:ext cx="13145" cy="6910"/>
            </a:xfrm>
            <a:prstGeom prst="rect">
              <a:avLst/>
            </a:prstGeom>
          </p:spPr>
        </p:pic>
        <p:pic>
          <p:nvPicPr>
            <p:cNvPr id="13" name="图片 12"/>
            <p:cNvPicPr>
              <a:picLocks noChangeAspect="1"/>
            </p:cNvPicPr>
            <p:nvPr/>
          </p:nvPicPr>
          <p:blipFill>
            <a:blip r:embed="rId4" cstate="hqprint"/>
            <a:stretch>
              <a:fillRect/>
            </a:stretch>
          </p:blipFill>
          <p:spPr>
            <a:xfrm>
              <a:off x="1531" y="4370"/>
              <a:ext cx="521" cy="464"/>
            </a:xfrm>
            <a:prstGeom prst="rect">
              <a:avLst/>
            </a:prstGeom>
          </p:spPr>
        </p:pic>
        <p:pic>
          <p:nvPicPr>
            <p:cNvPr id="17" name="图片 16"/>
            <p:cNvPicPr>
              <a:picLocks noChangeAspect="1"/>
            </p:cNvPicPr>
            <p:nvPr/>
          </p:nvPicPr>
          <p:blipFill>
            <a:blip r:embed="rId5" cstate="hqprint"/>
            <a:stretch>
              <a:fillRect/>
            </a:stretch>
          </p:blipFill>
          <p:spPr>
            <a:xfrm>
              <a:off x="2211" y="5071"/>
              <a:ext cx="638" cy="234"/>
            </a:xfrm>
            <a:prstGeom prst="rect">
              <a:avLst/>
            </a:prstGeom>
          </p:spPr>
        </p:pic>
        <p:pic>
          <p:nvPicPr>
            <p:cNvPr id="3" name="图片 2"/>
            <p:cNvPicPr>
              <a:picLocks noChangeAspect="1"/>
            </p:cNvPicPr>
            <p:nvPr/>
          </p:nvPicPr>
          <p:blipFill>
            <a:blip r:embed="rId6" cstate="hqprint"/>
            <a:stretch>
              <a:fillRect/>
            </a:stretch>
          </p:blipFill>
          <p:spPr>
            <a:xfrm>
              <a:off x="2324" y="4390"/>
              <a:ext cx="649" cy="362"/>
            </a:xfrm>
            <a:prstGeom prst="rect">
              <a:avLst/>
            </a:prstGeom>
          </p:spPr>
        </p:pic>
        <p:pic>
          <p:nvPicPr>
            <p:cNvPr id="5" name="图片 4"/>
            <p:cNvPicPr>
              <a:picLocks noChangeAspect="1"/>
            </p:cNvPicPr>
            <p:nvPr/>
          </p:nvPicPr>
          <p:blipFill>
            <a:blip r:embed="rId7" cstate="hqprint"/>
            <a:stretch>
              <a:fillRect/>
            </a:stretch>
          </p:blipFill>
          <p:spPr>
            <a:xfrm>
              <a:off x="3799" y="5071"/>
              <a:ext cx="538" cy="272"/>
            </a:xfrm>
            <a:prstGeom prst="rect">
              <a:avLst/>
            </a:prstGeom>
          </p:spPr>
        </p:pic>
        <p:pic>
          <p:nvPicPr>
            <p:cNvPr id="6" name="图片 5" descr="比亚迪.jpg"/>
            <p:cNvPicPr>
              <a:picLocks noChangeAspect="1"/>
            </p:cNvPicPr>
            <p:nvPr/>
          </p:nvPicPr>
          <p:blipFill>
            <a:blip r:embed="rId8"/>
            <a:stretch>
              <a:fillRect/>
            </a:stretch>
          </p:blipFill>
          <p:spPr>
            <a:xfrm>
              <a:off x="6520" y="5298"/>
              <a:ext cx="432" cy="289"/>
            </a:xfrm>
            <a:prstGeom prst="rect">
              <a:avLst/>
            </a:prstGeom>
          </p:spPr>
        </p:pic>
        <p:pic>
          <p:nvPicPr>
            <p:cNvPr id="35" name="图片 34"/>
            <p:cNvPicPr>
              <a:picLocks noChangeAspect="1"/>
            </p:cNvPicPr>
            <p:nvPr/>
          </p:nvPicPr>
          <p:blipFill>
            <a:blip r:embed="rId9" cstate="hqprint"/>
            <a:stretch>
              <a:fillRect/>
            </a:stretch>
          </p:blipFill>
          <p:spPr>
            <a:xfrm>
              <a:off x="6860" y="4926"/>
              <a:ext cx="536" cy="417"/>
            </a:xfrm>
            <a:prstGeom prst="rect">
              <a:avLst/>
            </a:prstGeom>
          </p:spPr>
        </p:pic>
        <p:pic>
          <p:nvPicPr>
            <p:cNvPr id="9" name="图片 8"/>
            <p:cNvPicPr>
              <a:picLocks noChangeAspect="1"/>
            </p:cNvPicPr>
            <p:nvPr/>
          </p:nvPicPr>
          <p:blipFill>
            <a:blip r:embed="rId10" cstate="hqprint"/>
            <a:stretch>
              <a:fillRect/>
            </a:stretch>
          </p:blipFill>
          <p:spPr>
            <a:xfrm>
              <a:off x="7200" y="5411"/>
              <a:ext cx="357" cy="377"/>
            </a:xfrm>
            <a:prstGeom prst="rect">
              <a:avLst/>
            </a:prstGeom>
          </p:spPr>
        </p:pic>
        <p:pic>
          <p:nvPicPr>
            <p:cNvPr id="10" name="图片 9"/>
            <p:cNvPicPr>
              <a:picLocks noChangeAspect="1"/>
            </p:cNvPicPr>
            <p:nvPr/>
          </p:nvPicPr>
          <p:blipFill>
            <a:blip r:embed="rId11" cstate="hqprint"/>
            <a:stretch>
              <a:fillRect/>
            </a:stretch>
          </p:blipFill>
          <p:spPr>
            <a:xfrm>
              <a:off x="7541" y="5298"/>
              <a:ext cx="426" cy="251"/>
            </a:xfrm>
            <a:prstGeom prst="rect">
              <a:avLst/>
            </a:prstGeom>
          </p:spPr>
        </p:pic>
        <p:pic>
          <p:nvPicPr>
            <p:cNvPr id="57" name="图片 56"/>
            <p:cNvPicPr>
              <a:picLocks noChangeAspect="1"/>
            </p:cNvPicPr>
            <p:nvPr/>
          </p:nvPicPr>
          <p:blipFill>
            <a:blip r:embed="rId12" cstate="hqprint"/>
            <a:srcRect/>
            <a:stretch>
              <a:fillRect/>
            </a:stretch>
          </p:blipFill>
          <p:spPr>
            <a:xfrm>
              <a:off x="7881" y="5411"/>
              <a:ext cx="637" cy="317"/>
            </a:xfrm>
            <a:prstGeom prst="rect">
              <a:avLst/>
            </a:prstGeom>
          </p:spPr>
        </p:pic>
        <p:pic>
          <p:nvPicPr>
            <p:cNvPr id="58" name="图片 57"/>
            <p:cNvPicPr>
              <a:picLocks noChangeAspect="1"/>
            </p:cNvPicPr>
            <p:nvPr/>
          </p:nvPicPr>
          <p:blipFill>
            <a:blip r:embed="rId13" cstate="hqprint"/>
            <a:stretch>
              <a:fillRect/>
            </a:stretch>
          </p:blipFill>
          <p:spPr>
            <a:xfrm>
              <a:off x="8108" y="5003"/>
              <a:ext cx="530" cy="340"/>
            </a:xfrm>
            <a:prstGeom prst="rect">
              <a:avLst/>
            </a:prstGeom>
          </p:spPr>
        </p:pic>
        <p:pic>
          <p:nvPicPr>
            <p:cNvPr id="59" name="图片 58"/>
            <p:cNvPicPr>
              <a:picLocks noChangeAspect="1"/>
            </p:cNvPicPr>
            <p:nvPr/>
          </p:nvPicPr>
          <p:blipFill>
            <a:blip r:embed="rId14" cstate="hqprint"/>
            <a:stretch>
              <a:fillRect/>
            </a:stretch>
          </p:blipFill>
          <p:spPr>
            <a:xfrm>
              <a:off x="8638" y="5286"/>
              <a:ext cx="300" cy="263"/>
            </a:xfrm>
            <a:prstGeom prst="rect">
              <a:avLst/>
            </a:prstGeom>
          </p:spPr>
        </p:pic>
        <p:pic>
          <p:nvPicPr>
            <p:cNvPr id="62" name="图片 61"/>
            <p:cNvPicPr>
              <a:picLocks noChangeAspect="1"/>
            </p:cNvPicPr>
            <p:nvPr/>
          </p:nvPicPr>
          <p:blipFill>
            <a:blip r:embed="rId15" cstate="hqprint"/>
            <a:stretch>
              <a:fillRect/>
            </a:stretch>
          </p:blipFill>
          <p:spPr>
            <a:xfrm>
              <a:off x="8675" y="5828"/>
              <a:ext cx="530" cy="296"/>
            </a:xfrm>
            <a:prstGeom prst="rect">
              <a:avLst/>
            </a:prstGeom>
          </p:spPr>
        </p:pic>
        <p:pic>
          <p:nvPicPr>
            <p:cNvPr id="63" name="图片 62"/>
            <p:cNvPicPr>
              <a:picLocks noChangeAspect="1"/>
            </p:cNvPicPr>
            <p:nvPr/>
          </p:nvPicPr>
          <p:blipFill>
            <a:blip r:embed="rId16" cstate="hqprint"/>
            <a:stretch>
              <a:fillRect/>
            </a:stretch>
          </p:blipFill>
          <p:spPr>
            <a:xfrm>
              <a:off x="9242" y="5225"/>
              <a:ext cx="526" cy="362"/>
            </a:xfrm>
            <a:prstGeom prst="rect">
              <a:avLst/>
            </a:prstGeom>
          </p:spPr>
        </p:pic>
        <p:pic>
          <p:nvPicPr>
            <p:cNvPr id="64" name="Picture 3"/>
            <p:cNvPicPr>
              <a:picLocks noChangeAspect="1" noChangeArrowheads="1"/>
            </p:cNvPicPr>
            <p:nvPr/>
          </p:nvPicPr>
          <p:blipFill>
            <a:blip r:embed="rId17" cstate="print"/>
            <a:srcRect/>
            <a:stretch>
              <a:fillRect/>
            </a:stretch>
          </p:blipFill>
          <p:spPr bwMode="auto">
            <a:xfrm>
              <a:off x="9809" y="5449"/>
              <a:ext cx="622" cy="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18" cstate="hqprint"/>
            <a:stretch>
              <a:fillRect/>
            </a:stretch>
          </p:blipFill>
          <p:spPr>
            <a:xfrm>
              <a:off x="9242" y="5788"/>
              <a:ext cx="776" cy="295"/>
            </a:xfrm>
            <a:prstGeom prst="rect">
              <a:avLst/>
            </a:prstGeom>
          </p:spPr>
        </p:pic>
        <p:pic>
          <p:nvPicPr>
            <p:cNvPr id="66" name="图片 65"/>
            <p:cNvPicPr>
              <a:picLocks noChangeAspect="1"/>
            </p:cNvPicPr>
            <p:nvPr/>
          </p:nvPicPr>
          <p:blipFill>
            <a:blip r:embed="rId19" cstate="hqprint"/>
            <a:stretch>
              <a:fillRect/>
            </a:stretch>
          </p:blipFill>
          <p:spPr>
            <a:xfrm>
              <a:off x="10035" y="5728"/>
              <a:ext cx="633" cy="386"/>
            </a:xfrm>
            <a:prstGeom prst="rect">
              <a:avLst/>
            </a:prstGeom>
          </p:spPr>
        </p:pic>
        <p:pic>
          <p:nvPicPr>
            <p:cNvPr id="69" name="图片 68"/>
            <p:cNvPicPr>
              <a:picLocks noChangeAspect="1"/>
            </p:cNvPicPr>
            <p:nvPr/>
          </p:nvPicPr>
          <p:blipFill>
            <a:blip r:embed="rId20" cstate="hqprint"/>
            <a:stretch>
              <a:fillRect/>
            </a:stretch>
          </p:blipFill>
          <p:spPr>
            <a:xfrm>
              <a:off x="10716" y="5728"/>
              <a:ext cx="533" cy="391"/>
            </a:xfrm>
            <a:prstGeom prst="rect">
              <a:avLst/>
            </a:prstGeom>
          </p:spPr>
        </p:pic>
        <p:pic>
          <p:nvPicPr>
            <p:cNvPr id="70" name="Picture 11"/>
            <p:cNvPicPr>
              <a:picLocks noChangeAspect="1" noChangeArrowheads="1"/>
            </p:cNvPicPr>
            <p:nvPr/>
          </p:nvPicPr>
          <p:blipFill>
            <a:blip r:embed="rId21" cstate="email"/>
            <a:srcRect/>
            <a:stretch>
              <a:fillRect/>
            </a:stretch>
          </p:blipFill>
          <p:spPr bwMode="auto">
            <a:xfrm>
              <a:off x="10540" y="6205"/>
              <a:ext cx="884" cy="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图片 70"/>
            <p:cNvPicPr>
              <a:picLocks noChangeAspect="1"/>
            </p:cNvPicPr>
            <p:nvPr/>
          </p:nvPicPr>
          <p:blipFill>
            <a:blip r:embed="rId22" cstate="hqprint"/>
            <a:stretch>
              <a:fillRect/>
            </a:stretch>
          </p:blipFill>
          <p:spPr>
            <a:xfrm>
              <a:off x="10716" y="6772"/>
              <a:ext cx="607" cy="493"/>
            </a:xfrm>
            <a:prstGeom prst="rect">
              <a:avLst/>
            </a:prstGeom>
          </p:spPr>
        </p:pic>
        <p:pic>
          <p:nvPicPr>
            <p:cNvPr id="72" name="图片 71"/>
            <p:cNvPicPr>
              <a:picLocks noChangeAspect="1"/>
            </p:cNvPicPr>
            <p:nvPr/>
          </p:nvPicPr>
          <p:blipFill>
            <a:blip r:embed="rId23" cstate="hqprint"/>
            <a:stretch>
              <a:fillRect/>
            </a:stretch>
          </p:blipFill>
          <p:spPr>
            <a:xfrm>
              <a:off x="10829" y="5322"/>
              <a:ext cx="870" cy="320"/>
            </a:xfrm>
            <a:prstGeom prst="rect">
              <a:avLst/>
            </a:prstGeom>
          </p:spPr>
        </p:pic>
        <p:pic>
          <p:nvPicPr>
            <p:cNvPr id="73" name="Picture 77" descr="6a22e824857549208744f90e">
              <a:hlinkClick r:id="rId24"/>
            </p:cNvPr>
            <p:cNvPicPr>
              <a:picLocks noChangeAspect="1" noChangeArrowheads="1"/>
            </p:cNvPicPr>
            <p:nvPr/>
          </p:nvPicPr>
          <p:blipFill>
            <a:blip r:embed="rId25" cstate="email">
              <a:clrChange>
                <a:clrFrom>
                  <a:srgbClr val="E6E5E1"/>
                </a:clrFrom>
                <a:clrTo>
                  <a:srgbClr val="E6E5E1">
                    <a:alpha val="0"/>
                  </a:srgbClr>
                </a:clrTo>
              </a:clrChange>
            </a:blip>
            <a:srcRect/>
            <a:stretch>
              <a:fillRect/>
            </a:stretch>
          </p:blipFill>
          <p:spPr bwMode="auto">
            <a:xfrm>
              <a:off x="10602" y="4868"/>
              <a:ext cx="454" cy="3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图片 73"/>
            <p:cNvPicPr>
              <a:picLocks noChangeAspect="1"/>
            </p:cNvPicPr>
            <p:nvPr/>
          </p:nvPicPr>
          <p:blipFill>
            <a:blip r:embed="rId26" cstate="hqprint"/>
            <a:stretch>
              <a:fillRect/>
            </a:stretch>
          </p:blipFill>
          <p:spPr>
            <a:xfrm>
              <a:off x="11056" y="4504"/>
              <a:ext cx="524" cy="436"/>
            </a:xfrm>
            <a:prstGeom prst="rect">
              <a:avLst/>
            </a:prstGeom>
          </p:spPr>
        </p:pic>
        <p:pic>
          <p:nvPicPr>
            <p:cNvPr id="75" name="图片 74"/>
            <p:cNvPicPr>
              <a:picLocks noChangeAspect="1"/>
            </p:cNvPicPr>
            <p:nvPr/>
          </p:nvPicPr>
          <p:blipFill>
            <a:blip r:embed="rId27" cstate="hqprint"/>
            <a:stretch>
              <a:fillRect/>
            </a:stretch>
          </p:blipFill>
          <p:spPr>
            <a:xfrm>
              <a:off x="10685" y="4038"/>
              <a:ext cx="1267" cy="284"/>
            </a:xfrm>
            <a:prstGeom prst="rect">
              <a:avLst/>
            </a:prstGeom>
          </p:spPr>
        </p:pic>
        <p:pic>
          <p:nvPicPr>
            <p:cNvPr id="76" name="图片 75"/>
            <p:cNvPicPr>
              <a:picLocks noChangeAspect="1"/>
            </p:cNvPicPr>
            <p:nvPr/>
          </p:nvPicPr>
          <p:blipFill>
            <a:blip r:embed="rId28" cstate="hqprint"/>
            <a:stretch>
              <a:fillRect/>
            </a:stretch>
          </p:blipFill>
          <p:spPr>
            <a:xfrm>
              <a:off x="8909" y="4294"/>
              <a:ext cx="263" cy="713"/>
            </a:xfrm>
            <a:prstGeom prst="rect">
              <a:avLst/>
            </a:prstGeom>
          </p:spPr>
        </p:pic>
        <p:pic>
          <p:nvPicPr>
            <p:cNvPr id="77" name="图片 76"/>
            <p:cNvPicPr>
              <a:picLocks noChangeAspect="1"/>
            </p:cNvPicPr>
            <p:nvPr/>
          </p:nvPicPr>
          <p:blipFill>
            <a:blip r:embed="rId29" cstate="hqprint"/>
            <a:stretch>
              <a:fillRect/>
            </a:stretch>
          </p:blipFill>
          <p:spPr>
            <a:xfrm>
              <a:off x="10540" y="3597"/>
              <a:ext cx="447" cy="380"/>
            </a:xfrm>
            <a:prstGeom prst="rect">
              <a:avLst/>
            </a:prstGeom>
          </p:spPr>
        </p:pic>
        <p:pic>
          <p:nvPicPr>
            <p:cNvPr id="80" name="Picture 2"/>
            <p:cNvPicPr>
              <a:picLocks noChangeAspect="1" noChangeArrowheads="1"/>
            </p:cNvPicPr>
            <p:nvPr/>
          </p:nvPicPr>
          <p:blipFill>
            <a:blip r:embed="rId30" cstate="email"/>
            <a:srcRect/>
            <a:stretch>
              <a:fillRect/>
            </a:stretch>
          </p:blipFill>
          <p:spPr bwMode="auto">
            <a:xfrm>
              <a:off x="3911" y="7657"/>
              <a:ext cx="1221" cy="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6"/>
            <p:cNvPicPr>
              <a:picLocks noChangeAspect="1" noChangeArrowheads="1"/>
            </p:cNvPicPr>
            <p:nvPr/>
          </p:nvPicPr>
          <p:blipFill>
            <a:blip r:embed="rId31" cstate="print"/>
            <a:srcRect/>
            <a:stretch>
              <a:fillRect/>
            </a:stretch>
          </p:blipFill>
          <p:spPr bwMode="auto">
            <a:xfrm>
              <a:off x="9172" y="3155"/>
              <a:ext cx="467" cy="318"/>
            </a:xfrm>
            <a:prstGeom prst="rect">
              <a:avLst/>
            </a:prstGeom>
            <a:noFill/>
            <a:ln w="9525">
              <a:noFill/>
              <a:miter lim="800000"/>
              <a:headEnd/>
              <a:tailEnd/>
            </a:ln>
            <a:effectLst/>
          </p:spPr>
        </p:pic>
        <p:pic>
          <p:nvPicPr>
            <p:cNvPr id="1045" name="Picture 21" descr="E:\广汽传祺\开拓系\汽车商标\奇瑞.png"/>
            <p:cNvPicPr>
              <a:picLocks noChangeAspect="1" noChangeArrowheads="1"/>
            </p:cNvPicPr>
            <p:nvPr/>
          </p:nvPicPr>
          <p:blipFill>
            <a:blip r:embed="rId32" cstate="email"/>
            <a:srcRect/>
            <a:stretch>
              <a:fillRect/>
            </a:stretch>
          </p:blipFill>
          <p:spPr bwMode="auto">
            <a:xfrm>
              <a:off x="7200" y="3029"/>
              <a:ext cx="771" cy="443"/>
            </a:xfrm>
            <a:prstGeom prst="rect">
              <a:avLst/>
            </a:prstGeom>
            <a:noFill/>
            <a:extLst>
              <a:ext uri="{909E8E84-426E-40DD-AFC4-6F175D3DCCD1}">
                <a14:hiddenFill xmlns:a14="http://schemas.microsoft.com/office/drawing/2010/main">
                  <a:solidFill>
                    <a:srgbClr val="FFFFFF"/>
                  </a:solidFill>
                </a14:hiddenFill>
              </a:ext>
            </a:extLst>
          </p:spPr>
        </p:pic>
        <p:pic>
          <p:nvPicPr>
            <p:cNvPr id="82" name="图片 81" descr="图片9.jpg"/>
            <p:cNvPicPr>
              <a:picLocks noChangeAspect="1"/>
            </p:cNvPicPr>
            <p:nvPr/>
          </p:nvPicPr>
          <p:blipFill>
            <a:blip r:embed="rId33"/>
            <a:stretch>
              <a:fillRect/>
            </a:stretch>
          </p:blipFill>
          <p:spPr>
            <a:xfrm>
              <a:off x="5840" y="1669"/>
              <a:ext cx="524" cy="422"/>
            </a:xfrm>
            <a:prstGeom prst="rect">
              <a:avLst/>
            </a:prstGeom>
          </p:spPr>
        </p:pic>
        <p:pic>
          <p:nvPicPr>
            <p:cNvPr id="83" name="Picture 81" descr="id=PjTzPj0zr0&amp;gp=402&amp;time=nHcLPWczPH6dns">
              <a:hlinkClick r:id="rId34"/>
            </p:cNvPr>
            <p:cNvPicPr>
              <a:picLocks noChangeAspect="1" noChangeArrowheads="1"/>
            </p:cNvPicPr>
            <p:nvPr/>
          </p:nvPicPr>
          <p:blipFill>
            <a:blip r:embed="rId35" cstate="email">
              <a:clrChange>
                <a:clrFrom>
                  <a:srgbClr val="F9FFFF"/>
                </a:clrFrom>
                <a:clrTo>
                  <a:srgbClr val="F9FFFF">
                    <a:alpha val="0"/>
                  </a:srgbClr>
                </a:clrTo>
              </a:clrChange>
            </a:blip>
            <a:srcRect/>
            <a:stretch>
              <a:fillRect/>
            </a:stretch>
          </p:blipFill>
          <p:spPr bwMode="auto">
            <a:xfrm>
              <a:off x="6470" y="1632"/>
              <a:ext cx="532" cy="4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图片 83"/>
            <p:cNvPicPr>
              <a:picLocks noChangeAspect="1"/>
            </p:cNvPicPr>
            <p:nvPr/>
          </p:nvPicPr>
          <p:blipFill>
            <a:blip r:embed="rId36" cstate="hqprint"/>
            <a:stretch>
              <a:fillRect/>
            </a:stretch>
          </p:blipFill>
          <p:spPr>
            <a:xfrm>
              <a:off x="6975" y="1669"/>
              <a:ext cx="755" cy="310"/>
            </a:xfrm>
            <a:prstGeom prst="rect">
              <a:avLst/>
            </a:prstGeom>
          </p:spPr>
        </p:pic>
        <p:pic>
          <p:nvPicPr>
            <p:cNvPr id="85" name="Picture 2"/>
            <p:cNvPicPr>
              <a:picLocks noChangeAspect="1" noChangeArrowheads="1"/>
            </p:cNvPicPr>
            <p:nvPr/>
          </p:nvPicPr>
          <p:blipFill>
            <a:blip r:embed="rId37" cstate="email"/>
            <a:srcRect/>
            <a:stretch>
              <a:fillRect/>
            </a:stretch>
          </p:blipFill>
          <p:spPr bwMode="auto">
            <a:xfrm>
              <a:off x="6975" y="2363"/>
              <a:ext cx="421" cy="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 name="圆角矩形标注 73"/>
            <p:cNvSpPr/>
            <p:nvPr/>
          </p:nvSpPr>
          <p:spPr bwMode="auto">
            <a:xfrm>
              <a:off x="7124" y="875"/>
              <a:ext cx="1720" cy="600"/>
            </a:xfrm>
            <a:prstGeom prst="wedgeRoundRectCallout">
              <a:avLst>
                <a:gd name="adj1" fmla="val 16569"/>
                <a:gd name="adj2" fmla="val 22566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候选地</a:t>
              </a:r>
              <a:endPar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endParaRPr>
            </a:p>
          </p:txBody>
        </p:sp>
        <p:pic>
          <p:nvPicPr>
            <p:cNvPr id="92" name="图片 91"/>
            <p:cNvPicPr>
              <a:picLocks noChangeAspect="1"/>
            </p:cNvPicPr>
            <p:nvPr/>
          </p:nvPicPr>
          <p:blipFill>
            <a:blip r:embed="rId38" cstate="hqprint"/>
            <a:stretch>
              <a:fillRect/>
            </a:stretch>
          </p:blipFill>
          <p:spPr>
            <a:xfrm>
              <a:off x="8467" y="1739"/>
              <a:ext cx="377" cy="493"/>
            </a:xfrm>
            <a:prstGeom prst="rect">
              <a:avLst/>
            </a:prstGeom>
          </p:spPr>
        </p:pic>
        <p:pic>
          <p:nvPicPr>
            <p:cNvPr id="93" name="图片 92"/>
            <p:cNvPicPr>
              <a:picLocks noChangeAspect="1"/>
            </p:cNvPicPr>
            <p:nvPr/>
          </p:nvPicPr>
          <p:blipFill>
            <a:blip r:embed="rId39" cstate="hqprint"/>
            <a:stretch>
              <a:fillRect/>
            </a:stretch>
          </p:blipFill>
          <p:spPr>
            <a:xfrm>
              <a:off x="7427" y="2438"/>
              <a:ext cx="576" cy="411"/>
            </a:xfrm>
            <a:prstGeom prst="rect">
              <a:avLst/>
            </a:prstGeom>
          </p:spPr>
        </p:pic>
        <p:pic>
          <p:nvPicPr>
            <p:cNvPr id="94" name="Picture 2"/>
            <p:cNvPicPr>
              <a:picLocks noChangeAspect="1" noChangeArrowheads="1"/>
            </p:cNvPicPr>
            <p:nvPr/>
          </p:nvPicPr>
          <p:blipFill>
            <a:blip r:embed="rId30" cstate="email"/>
            <a:srcRect/>
            <a:stretch>
              <a:fillRect/>
            </a:stretch>
          </p:blipFill>
          <p:spPr bwMode="auto">
            <a:xfrm>
              <a:off x="8868" y="1803"/>
              <a:ext cx="771" cy="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6" name="Picture 15"/>
            <p:cNvPicPr>
              <a:picLocks noChangeAspect="1" noChangeArrowheads="1"/>
            </p:cNvPicPr>
            <p:nvPr/>
          </p:nvPicPr>
          <p:blipFill>
            <a:blip r:embed="rId40" cstate="email"/>
            <a:srcRect/>
            <a:stretch>
              <a:fillRect/>
            </a:stretch>
          </p:blipFill>
          <p:spPr bwMode="auto">
            <a:xfrm>
              <a:off x="10112" y="1841"/>
              <a:ext cx="421" cy="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 name="Picture 37" descr="KIA_LOGO"/>
            <p:cNvPicPr>
              <a:picLocks noChangeAspect="1" noChangeArrowheads="1"/>
            </p:cNvPicPr>
            <p:nvPr/>
          </p:nvPicPr>
          <p:blipFill>
            <a:blip r:embed="rId41" cstate="email"/>
            <a:srcRect/>
            <a:stretch>
              <a:fillRect/>
            </a:stretch>
          </p:blipFill>
          <p:spPr bwMode="auto">
            <a:xfrm>
              <a:off x="8927" y="2402"/>
              <a:ext cx="551" cy="31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43" name="Picture 19" descr="E:\广汽传祺\开拓系\汽车商标\凯迪拉克.jpg"/>
            <p:cNvPicPr>
              <a:picLocks noChangeAspect="1" noChangeArrowheads="1"/>
            </p:cNvPicPr>
            <p:nvPr/>
          </p:nvPicPr>
          <p:blipFill>
            <a:blip r:embed="rId42" cstate="email"/>
            <a:srcRect/>
            <a:stretch>
              <a:fillRect/>
            </a:stretch>
          </p:blipFill>
          <p:spPr bwMode="auto">
            <a:xfrm>
              <a:off x="9582" y="2486"/>
              <a:ext cx="577" cy="432"/>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75" descr="上海通用别克"/>
            <p:cNvPicPr>
              <a:picLocks noChangeAspect="1" noChangeArrowheads="1"/>
            </p:cNvPicPr>
            <p:nvPr/>
          </p:nvPicPr>
          <p:blipFill>
            <a:blip r:embed="rId43" cstate="email">
              <a:clrChange>
                <a:clrFrom>
                  <a:srgbClr val="F9F9F9"/>
                </a:clrFrom>
                <a:clrTo>
                  <a:srgbClr val="F9F9F9">
                    <a:alpha val="0"/>
                  </a:srgbClr>
                </a:clrTo>
              </a:clrChange>
            </a:blip>
            <a:srcRect/>
            <a:stretch>
              <a:fillRect/>
            </a:stretch>
          </p:blipFill>
          <p:spPr bwMode="auto">
            <a:xfrm>
              <a:off x="10233" y="2462"/>
              <a:ext cx="435" cy="3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图片 98"/>
            <p:cNvPicPr>
              <a:picLocks noChangeAspect="1"/>
            </p:cNvPicPr>
            <p:nvPr/>
          </p:nvPicPr>
          <p:blipFill>
            <a:blip r:embed="rId44" cstate="hqprint"/>
            <a:stretch>
              <a:fillRect/>
            </a:stretch>
          </p:blipFill>
          <p:spPr>
            <a:xfrm>
              <a:off x="10851" y="2443"/>
              <a:ext cx="573" cy="406"/>
            </a:xfrm>
            <a:prstGeom prst="rect">
              <a:avLst/>
            </a:prstGeom>
          </p:spPr>
        </p:pic>
        <p:pic>
          <p:nvPicPr>
            <p:cNvPr id="1033" name="Picture 9" descr="E:\广汽传祺\开拓系\汽车商标\东风本田.png"/>
            <p:cNvPicPr>
              <a:picLocks noChangeAspect="1" noChangeArrowheads="1"/>
            </p:cNvPicPr>
            <p:nvPr/>
          </p:nvPicPr>
          <p:blipFill>
            <a:blip r:embed="rId45" cstate="email"/>
            <a:srcRect/>
            <a:stretch>
              <a:fillRect/>
            </a:stretch>
          </p:blipFill>
          <p:spPr bwMode="auto">
            <a:xfrm>
              <a:off x="7786" y="1732"/>
              <a:ext cx="718" cy="359"/>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a:picLocks noChangeAspect="1"/>
            </p:cNvPicPr>
            <p:nvPr/>
          </p:nvPicPr>
          <p:blipFill>
            <a:blip r:embed="rId46" cstate="hqprint"/>
            <a:stretch>
              <a:fillRect/>
            </a:stretch>
          </p:blipFill>
          <p:spPr>
            <a:xfrm>
              <a:off x="8844" y="3483"/>
              <a:ext cx="454" cy="407"/>
            </a:xfrm>
            <a:prstGeom prst="rect">
              <a:avLst/>
            </a:prstGeom>
          </p:spPr>
        </p:pic>
        <p:pic>
          <p:nvPicPr>
            <p:cNvPr id="11" name="图片 10"/>
            <p:cNvPicPr>
              <a:picLocks noChangeAspect="1"/>
            </p:cNvPicPr>
            <p:nvPr/>
          </p:nvPicPr>
          <p:blipFill>
            <a:blip r:embed="rId47" cstate="hqprint"/>
            <a:stretch>
              <a:fillRect/>
            </a:stretch>
          </p:blipFill>
          <p:spPr>
            <a:xfrm>
              <a:off x="8901" y="3977"/>
              <a:ext cx="451" cy="280"/>
            </a:xfrm>
            <a:prstGeom prst="rect">
              <a:avLst/>
            </a:prstGeom>
          </p:spPr>
        </p:pic>
        <p:pic>
          <p:nvPicPr>
            <p:cNvPr id="12" name="图片 11"/>
            <p:cNvPicPr>
              <a:picLocks noChangeAspect="1"/>
            </p:cNvPicPr>
            <p:nvPr/>
          </p:nvPicPr>
          <p:blipFill>
            <a:blip r:embed="rId48" cstate="hqprint"/>
            <a:stretch>
              <a:fillRect/>
            </a:stretch>
          </p:blipFill>
          <p:spPr>
            <a:xfrm>
              <a:off x="9421" y="1908"/>
              <a:ext cx="347" cy="352"/>
            </a:xfrm>
            <a:prstGeom prst="rect">
              <a:avLst/>
            </a:prstGeom>
          </p:spPr>
        </p:pic>
        <p:pic>
          <p:nvPicPr>
            <p:cNvPr id="14" name="图片 13"/>
            <p:cNvPicPr>
              <a:picLocks noChangeAspect="1"/>
            </p:cNvPicPr>
            <p:nvPr/>
          </p:nvPicPr>
          <p:blipFill>
            <a:blip r:embed="rId49" cstate="hqprint"/>
            <a:stretch>
              <a:fillRect/>
            </a:stretch>
          </p:blipFill>
          <p:spPr>
            <a:xfrm>
              <a:off x="9751" y="1895"/>
              <a:ext cx="408" cy="394"/>
            </a:xfrm>
            <a:prstGeom prst="rect">
              <a:avLst/>
            </a:prstGeom>
          </p:spPr>
        </p:pic>
        <p:pic>
          <p:nvPicPr>
            <p:cNvPr id="15" name="图片 14"/>
            <p:cNvPicPr>
              <a:picLocks noChangeAspect="1"/>
            </p:cNvPicPr>
            <p:nvPr/>
          </p:nvPicPr>
          <p:blipFill>
            <a:blip r:embed="rId50" cstate="hqprint"/>
            <a:stretch>
              <a:fillRect/>
            </a:stretch>
          </p:blipFill>
          <p:spPr>
            <a:xfrm>
              <a:off x="8504" y="2540"/>
              <a:ext cx="434" cy="238"/>
            </a:xfrm>
            <a:prstGeom prst="rect">
              <a:avLst/>
            </a:prstGeom>
          </p:spPr>
        </p:pic>
        <p:pic>
          <p:nvPicPr>
            <p:cNvPr id="16" name="图片 15"/>
            <p:cNvPicPr>
              <a:picLocks noChangeAspect="1"/>
            </p:cNvPicPr>
            <p:nvPr/>
          </p:nvPicPr>
          <p:blipFill>
            <a:blip r:embed="rId51" cstate="hqprint"/>
            <a:stretch>
              <a:fillRect/>
            </a:stretch>
          </p:blipFill>
          <p:spPr>
            <a:xfrm>
              <a:off x="7279" y="1952"/>
              <a:ext cx="688" cy="280"/>
            </a:xfrm>
            <a:prstGeom prst="rect">
              <a:avLst/>
            </a:prstGeom>
          </p:spPr>
        </p:pic>
      </p:grpSp>
      <p:pic>
        <p:nvPicPr>
          <p:cNvPr id="19" name="图片 18">
            <a:extLst>
              <a:ext uri="{FF2B5EF4-FFF2-40B4-BE49-F238E27FC236}">
                <a16:creationId xmlns:a16="http://schemas.microsoft.com/office/drawing/2014/main" id="{97C7C1CE-AE1A-AD04-838A-E477BD01C5B0}"/>
              </a:ext>
            </a:extLst>
          </p:cNvPr>
          <p:cNvPicPr>
            <a:picLocks noChangeAspect="1"/>
          </p:cNvPicPr>
          <p:nvPr/>
        </p:nvPicPr>
        <p:blipFill rotWithShape="1">
          <a:blip r:embed="rId52" cstate="print">
            <a:extLst>
              <a:ext uri="{28A0092B-C50C-407E-A947-70E740481C1C}">
                <a14:useLocalDpi xmlns:a14="http://schemas.microsoft.com/office/drawing/2010/main"/>
              </a:ext>
            </a:extLst>
          </a:blip>
          <a:srcRect l="-75" t="-3189" r="60116"/>
          <a:stretch/>
        </p:blipFill>
        <p:spPr>
          <a:xfrm>
            <a:off x="4853543" y="2077799"/>
            <a:ext cx="298866" cy="282631"/>
          </a:xfrm>
          <a:prstGeom prst="rect">
            <a:avLst/>
          </a:prstGeom>
        </p:spPr>
      </p:pic>
      <p:sp>
        <p:nvSpPr>
          <p:cNvPr id="7" name="矩形 6"/>
          <p:cNvSpPr/>
          <p:nvPr/>
        </p:nvSpPr>
        <p:spPr>
          <a:xfrm>
            <a:off x="974434" y="5663020"/>
            <a:ext cx="7287820" cy="2099260"/>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标注候选地</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一公里</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内的</a:t>
            </a:r>
            <a:r>
              <a:rPr lang="en-US" altLang="zh-CN"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4S</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店品牌，</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汽车品牌</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logo</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放在对应厂房上</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，汽车</a:t>
            </a:r>
            <a:r>
              <a:rPr lang="en-US" altLang="zh-CN"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logo</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参考附件；</a:t>
            </a:r>
            <a:endParaRPr lang="en-US" altLang="zh-CN"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indent="0" fontAlgn="base">
              <a:spcBef>
                <a:spcPct val="0"/>
              </a:spcBef>
              <a:spcAft>
                <a:spcPct val="0"/>
              </a:spcAft>
              <a:buNone/>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 name="矩形 22"/>
          <p:cNvSpPr/>
          <p:nvPr/>
        </p:nvSpPr>
        <p:spPr>
          <a:xfrm>
            <a:off x="218989" y="933850"/>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sp>
        <p:nvSpPr>
          <p:cNvPr id="25" name="矩形 24"/>
          <p:cNvSpPr/>
          <p:nvPr/>
        </p:nvSpPr>
        <p:spPr>
          <a:xfrm>
            <a:off x="1957577" y="944196"/>
            <a:ext cx="1758772" cy="294131"/>
          </a:xfrm>
          <a:prstGeom prst="rect">
            <a:avLst/>
          </a:prstGeom>
        </p:spPr>
        <p:txBody>
          <a:bodyPr wrap="none" lIns="77925" tIns="38963" rIns="77925" bIns="38963">
            <a:spAutoFit/>
          </a:bodyPr>
          <a:lstStyle/>
          <a:p>
            <a:r>
              <a:rPr lang="en-US" altLang="zh-CN" sz="1400" dirty="0">
                <a:solidFill>
                  <a:srgbClr val="FA3C00"/>
                </a:solidFill>
                <a:latin typeface="微软雅黑" panose="020B0503020204020204" pitchFamily="34" charset="-122"/>
                <a:ea typeface="微软雅黑" panose="020B0503020204020204" pitchFamily="34" charset="-122"/>
              </a:rPr>
              <a:t>2)</a:t>
            </a:r>
            <a:r>
              <a:rPr lang="zh-CN" altLang="en-US" sz="1400" dirty="0">
                <a:solidFill>
                  <a:srgbClr val="FA3C00"/>
                </a:solidFill>
                <a:latin typeface="微软雅黑" panose="020B0503020204020204" pitchFamily="34" charset="-122"/>
                <a:ea typeface="微软雅黑" panose="020B0503020204020204" pitchFamily="34" charset="-122"/>
              </a:rPr>
              <a:t>候选地具体描述</a:t>
            </a:r>
            <a:r>
              <a:rPr lang="zh-CN" altLang="en-US" sz="14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a:t>
            </a:r>
            <a:endParaRPr lang="en-US" altLang="zh-CN" sz="14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endParaRPr>
          </a:p>
        </p:txBody>
      </p:sp>
      <p:graphicFrame>
        <p:nvGraphicFramePr>
          <p:cNvPr id="53" name="表格 52"/>
          <p:cNvGraphicFramePr>
            <a:graphicFrameLocks noGrp="1"/>
          </p:cNvGraphicFramePr>
          <p:nvPr>
            <p:custDataLst>
              <p:tags r:id="rId2"/>
            </p:custDataLst>
            <p:extLst>
              <p:ext uri="{D42A27DB-BD31-4B8C-83A1-F6EECF244321}">
                <p14:modId xmlns:p14="http://schemas.microsoft.com/office/powerpoint/2010/main" val="878636878"/>
              </p:ext>
            </p:extLst>
          </p:nvPr>
        </p:nvGraphicFramePr>
        <p:xfrm>
          <a:off x="31443" y="4324537"/>
          <a:ext cx="8856920" cy="854012"/>
        </p:xfrm>
        <a:graphic>
          <a:graphicData uri="http://schemas.openxmlformats.org/drawingml/2006/table">
            <a:tbl>
              <a:tblPr firstRow="1" bandRow="1">
                <a:tableStyleId>{5C22544A-7EE6-4342-B048-85BDC9FD1C3A}</a:tableStyleId>
              </a:tblPr>
              <a:tblGrid>
                <a:gridCol w="1771384">
                  <a:extLst>
                    <a:ext uri="{9D8B030D-6E8A-4147-A177-3AD203B41FA5}">
                      <a16:colId xmlns:a16="http://schemas.microsoft.com/office/drawing/2014/main" val="20000"/>
                    </a:ext>
                  </a:extLst>
                </a:gridCol>
                <a:gridCol w="1771384">
                  <a:extLst>
                    <a:ext uri="{9D8B030D-6E8A-4147-A177-3AD203B41FA5}">
                      <a16:colId xmlns:a16="http://schemas.microsoft.com/office/drawing/2014/main" val="20001"/>
                    </a:ext>
                  </a:extLst>
                </a:gridCol>
                <a:gridCol w="1771384">
                  <a:extLst>
                    <a:ext uri="{9D8B030D-6E8A-4147-A177-3AD203B41FA5}">
                      <a16:colId xmlns:a16="http://schemas.microsoft.com/office/drawing/2014/main" val="20002"/>
                    </a:ext>
                  </a:extLst>
                </a:gridCol>
                <a:gridCol w="1771384">
                  <a:extLst>
                    <a:ext uri="{9D8B030D-6E8A-4147-A177-3AD203B41FA5}">
                      <a16:colId xmlns:a16="http://schemas.microsoft.com/office/drawing/2014/main" val="20003"/>
                    </a:ext>
                  </a:extLst>
                </a:gridCol>
                <a:gridCol w="1771384">
                  <a:extLst>
                    <a:ext uri="{9D8B030D-6E8A-4147-A177-3AD203B41FA5}">
                      <a16:colId xmlns:a16="http://schemas.microsoft.com/office/drawing/2014/main" val="20004"/>
                    </a:ext>
                  </a:extLst>
                </a:gridCol>
              </a:tblGrid>
              <a:tr h="215280">
                <a:tc gridSpan="5">
                  <a:txBody>
                    <a:bodyPr/>
                    <a:lstStyle>
                      <a:defPPr>
                        <a:defRPr lang="zh-CN"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r>
                        <a:rPr lang="zh-CN" altLang="en-US" sz="1400" dirty="0">
                          <a:solidFill>
                            <a:schemeClr val="tx1"/>
                          </a:solidFill>
                          <a:latin typeface="微软雅黑" panose="020B0503020204020204" pitchFamily="34" charset="-122"/>
                          <a:ea typeface="微软雅黑" panose="020B0503020204020204" pitchFamily="34" charset="-122"/>
                        </a:rPr>
                        <a:t>候选地其他配套信息</a:t>
                      </a:r>
                    </a:p>
                  </a:txBody>
                  <a:tcPr marL="91428" marR="91428" marT="34285" marB="342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67294">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现有电容量</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电容是否可增</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可增电容至</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停车位</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可安装快充桩个数</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32618">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24" name="TextBox 1"/>
          <p:cNvSpPr txBox="1"/>
          <p:nvPr/>
        </p:nvSpPr>
        <p:spPr>
          <a:xfrm>
            <a:off x="253517" y="661134"/>
            <a:ext cx="8523605" cy="263525"/>
          </a:xfrm>
          <a:prstGeom prst="rect">
            <a:avLst/>
          </a:prstGeom>
          <a:noFill/>
        </p:spPr>
        <p:txBody>
          <a:bodyPr wrap="square" lIns="77925" tIns="38963" rIns="77925" bIns="38963" rtlCol="0">
            <a:spAutoFit/>
          </a:bodyPr>
          <a:lstStyle/>
          <a:p>
            <a:r>
              <a:rPr lang="zh-CN" altLang="en-US" sz="1200" b="1" dirty="0" smtClean="0">
                <a:latin typeface="微软雅黑" panose="020B0503020204020204" pitchFamily="34" charset="-122"/>
                <a:ea typeface="微软雅黑" panose="020B0503020204020204" pitchFamily="34" charset="-122"/>
                <a:sym typeface="Wingdings" panose="05000000000000000000" pitchFamily="2" charset="2"/>
              </a:rPr>
              <a:t>昊铂中心候</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选址一：平面图</a:t>
            </a:r>
            <a:endParaRPr lang="zh-CN" altLang="en-US" sz="1200" dirty="0">
              <a:latin typeface="微软雅黑" panose="020B0503020204020204" pitchFamily="34" charset="-122"/>
              <a:ea typeface="微软雅黑" panose="020B0503020204020204" pitchFamily="34" charset="-122"/>
            </a:endParaRPr>
          </a:p>
        </p:txBody>
      </p:sp>
      <p:sp>
        <p:nvSpPr>
          <p:cNvPr id="26" name="矩形 25"/>
          <p:cNvSpPr/>
          <p:nvPr/>
        </p:nvSpPr>
        <p:spPr>
          <a:xfrm>
            <a:off x="-421456" y="300431"/>
            <a:ext cx="257175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11933" y="1083156"/>
            <a:ext cx="8465189" cy="3195333"/>
            <a:chOff x="4007" y="-6513"/>
            <a:chExt cx="15655" cy="5910"/>
          </a:xfrm>
        </p:grpSpPr>
        <p:cxnSp>
          <p:nvCxnSpPr>
            <p:cNvPr id="50" name="直接连接符 49"/>
            <p:cNvCxnSpPr/>
            <p:nvPr/>
          </p:nvCxnSpPr>
          <p:spPr>
            <a:xfrm flipH="1">
              <a:off x="4050" y="-5668"/>
              <a:ext cx="10280"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4007" y="-6206"/>
              <a:ext cx="1417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0332" y="-6189"/>
              <a:ext cx="1985" cy="62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康宁路</a:t>
              </a:r>
            </a:p>
          </p:txBody>
        </p:sp>
        <p:cxnSp>
          <p:nvCxnSpPr>
            <p:cNvPr id="55" name="直接连接符 54"/>
            <p:cNvCxnSpPr/>
            <p:nvPr/>
          </p:nvCxnSpPr>
          <p:spPr>
            <a:xfrm>
              <a:off x="14287" y="-5706"/>
              <a:ext cx="17"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5364" y="-5751"/>
              <a:ext cx="0"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4460" y="-4616"/>
              <a:ext cx="610" cy="199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内部道路</a:t>
              </a:r>
            </a:p>
          </p:txBody>
        </p:sp>
        <p:cxnSp>
          <p:nvCxnSpPr>
            <p:cNvPr id="58" name="直接连接符 57"/>
            <p:cNvCxnSpPr/>
            <p:nvPr/>
          </p:nvCxnSpPr>
          <p:spPr>
            <a:xfrm flipH="1">
              <a:off x="15339" y="-5722"/>
              <a:ext cx="2996"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162" y="-5130"/>
              <a:ext cx="2598"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0" name="矩形 59"/>
            <p:cNvSpPr/>
            <p:nvPr/>
          </p:nvSpPr>
          <p:spPr>
            <a:xfrm>
              <a:off x="15818" y="-5136"/>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61" name="图片 60"/>
            <p:cNvPicPr>
              <a:picLocks noChangeAspect="1"/>
            </p:cNvPicPr>
            <p:nvPr/>
          </p:nvPicPr>
          <p:blipFill>
            <a:blip r:embed="rId4"/>
            <a:stretch>
              <a:fillRect/>
            </a:stretch>
          </p:blipFill>
          <p:spPr>
            <a:xfrm>
              <a:off x="5502" y="-4957"/>
              <a:ext cx="1937" cy="1382"/>
            </a:xfrm>
            <a:prstGeom prst="rect">
              <a:avLst/>
            </a:prstGeom>
          </p:spPr>
        </p:pic>
        <p:pic>
          <p:nvPicPr>
            <p:cNvPr id="62" name="Picture 37" descr="KIA_LOGO"/>
            <p:cNvPicPr>
              <a:picLocks noChangeAspect="1" noChangeArrowheads="1"/>
            </p:cNvPicPr>
            <p:nvPr/>
          </p:nvPicPr>
          <p:blipFill>
            <a:blip r:embed="rId5" cstate="email"/>
            <a:srcRect/>
            <a:stretch>
              <a:fillRect/>
            </a:stretch>
          </p:blipFill>
          <p:spPr bwMode="auto">
            <a:xfrm>
              <a:off x="16273" y="-4977"/>
              <a:ext cx="1373" cy="7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3" name="矩形 62"/>
            <p:cNvSpPr/>
            <p:nvPr/>
          </p:nvSpPr>
          <p:spPr>
            <a:xfrm>
              <a:off x="11852" y="-5130"/>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64" name="图片 63"/>
            <p:cNvPicPr>
              <a:picLocks noChangeAspect="1"/>
            </p:cNvPicPr>
            <p:nvPr/>
          </p:nvPicPr>
          <p:blipFill>
            <a:blip r:embed="rId6" cstate="hqprint"/>
            <a:stretch>
              <a:fillRect/>
            </a:stretch>
          </p:blipFill>
          <p:spPr>
            <a:xfrm>
              <a:off x="12354" y="-5005"/>
              <a:ext cx="1125" cy="617"/>
            </a:xfrm>
            <a:prstGeom prst="rect">
              <a:avLst/>
            </a:prstGeom>
          </p:spPr>
        </p:pic>
        <p:sp>
          <p:nvSpPr>
            <p:cNvPr id="65" name="矩形 64"/>
            <p:cNvSpPr/>
            <p:nvPr/>
          </p:nvSpPr>
          <p:spPr>
            <a:xfrm>
              <a:off x="9386" y="-5130"/>
              <a:ext cx="2194"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66" name="直接连接符 65"/>
            <p:cNvCxnSpPr/>
            <p:nvPr/>
          </p:nvCxnSpPr>
          <p:spPr>
            <a:xfrm>
              <a:off x="9386" y="-5524"/>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1562" y="-5502"/>
              <a:ext cx="0" cy="732"/>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a:xfrm flipH="1">
              <a:off x="9386" y="-5260"/>
              <a:ext cx="2192" cy="0"/>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9251" y="-3050"/>
              <a:ext cx="2329"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2" name="矩形 71"/>
            <p:cNvSpPr/>
            <p:nvPr/>
          </p:nvSpPr>
          <p:spPr>
            <a:xfrm>
              <a:off x="9424" y="-3717"/>
              <a:ext cx="2122" cy="12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cxnSp>
          <p:nvCxnSpPr>
            <p:cNvPr id="73" name="直接箭头连接符 72"/>
            <p:cNvCxnSpPr/>
            <p:nvPr/>
          </p:nvCxnSpPr>
          <p:spPr>
            <a:xfrm flipV="1">
              <a:off x="11373" y="-5095"/>
              <a:ext cx="0" cy="2003"/>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9455" y="-3071"/>
              <a:ext cx="212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10367" y="-3840"/>
              <a:ext cx="1147" cy="53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23.9m</a:t>
              </a:r>
            </a:p>
          </p:txBody>
        </p:sp>
        <p:sp>
          <p:nvSpPr>
            <p:cNvPr id="76" name="圆角矩形标注 73"/>
            <p:cNvSpPr/>
            <p:nvPr/>
          </p:nvSpPr>
          <p:spPr bwMode="auto">
            <a:xfrm>
              <a:off x="7202" y="-5005"/>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销售面积</a:t>
              </a:r>
              <a:r>
                <a:rPr kumimoji="0" lang="en-US" altLang="zh-CN"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980</a:t>
              </a: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一层：</a:t>
              </a:r>
              <a:r>
                <a:rPr kumimoji="0" lang="en-US" altLang="zh-CN"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602</a:t>
              </a: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二层：</a:t>
              </a:r>
              <a:r>
                <a:rPr kumimoji="0" lang="en-US" altLang="zh-CN"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378</a:t>
              </a: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层高</a:t>
              </a:r>
              <a:r>
                <a:rPr kumimoji="0" lang="en-US" altLang="zh-CN"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7.9</a:t>
              </a:r>
              <a:r>
                <a:rPr kumimoji="0" lang="zh-CN" altLang="en-US"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m，外高</a:t>
              </a:r>
              <a:r>
                <a:rPr kumimoji="0" lang="en-US" altLang="zh-CN" sz="7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8.5m</a:t>
              </a:r>
            </a:p>
          </p:txBody>
        </p:sp>
        <p:sp>
          <p:nvSpPr>
            <p:cNvPr id="77" name="矩形 76"/>
            <p:cNvSpPr/>
            <p:nvPr/>
          </p:nvSpPr>
          <p:spPr>
            <a:xfrm>
              <a:off x="9249" y="-2470"/>
              <a:ext cx="2429" cy="1193"/>
            </a:xfrm>
            <a:prstGeom prst="rect">
              <a:avLst/>
            </a:prstGeom>
          </p:spPr>
          <p:txBody>
            <a:bodyPr wrap="square">
              <a:spAutoFit/>
            </a:bodyPr>
            <a:lstStyle/>
            <a:p>
              <a:pPr marL="0" marR="0" lvl="0" indent="0" algn="ctr" defTabSz="6350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宋体" panose="02010600030101010101" pitchFamily="2" charset="-122"/>
                  <a:cs typeface="+mn-cs"/>
                </a:rPr>
                <a:t>售后面积：</a:t>
              </a:r>
            </a:p>
            <a:p>
              <a:pPr marL="0" marR="0" lvl="0" indent="0" algn="ctr" defTabSz="635000" rtl="0" eaLnBrk="1" fontAlgn="auto" latinLnBrk="0" hangingPunct="1">
                <a:lnSpc>
                  <a:spcPct val="15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宋体" panose="02010600030101010101" pitchFamily="2" charset="-122"/>
                  <a:cs typeface="+mn-cs"/>
                </a:rPr>
                <a:t>1174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宋体" panose="02010600030101010101" pitchFamily="2" charset="-122"/>
                  <a:cs typeface="+mn-cs"/>
                </a:rPr>
                <a:t>㎡</a:t>
              </a:r>
            </a:p>
          </p:txBody>
        </p:sp>
        <p:cxnSp>
          <p:nvCxnSpPr>
            <p:cNvPr id="78" name="直接连接符 77"/>
            <p:cNvCxnSpPr/>
            <p:nvPr/>
          </p:nvCxnSpPr>
          <p:spPr>
            <a:xfrm>
              <a:off x="9386" y="-5526"/>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0151" y="-5708"/>
              <a:ext cx="1338" cy="539"/>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25.2m</a:t>
              </a:r>
            </a:p>
          </p:txBody>
        </p:sp>
        <p:sp>
          <p:nvSpPr>
            <p:cNvPr id="2" name="TextBox 1"/>
            <p:cNvSpPr txBox="1"/>
            <p:nvPr/>
          </p:nvSpPr>
          <p:spPr>
            <a:xfrm>
              <a:off x="16836" y="-6513"/>
              <a:ext cx="2826" cy="1271"/>
            </a:xfrm>
            <a:prstGeom prst="rect">
              <a:avLst/>
            </a:prstGeom>
            <a:solidFill>
              <a:srgbClr val="8FE4E5"/>
            </a:solidFill>
            <a:ln>
              <a:solidFill>
                <a:schemeClr val="tx2">
                  <a:lumMod val="20000"/>
                  <a:lumOff val="80000"/>
                </a:schemeClr>
              </a:solidFill>
            </a:ln>
          </p:spPr>
          <p:txBody>
            <a:bodyPr wrap="square" lIns="77925" tIns="38963" rIns="77925" bIns="38963" rtlCol="0">
              <a:spAutoFit/>
            </a:bodyPr>
            <a:lstStyle/>
            <a:p>
              <a:pPr algn="ctr">
                <a:lnSpc>
                  <a:spcPct val="150000"/>
                </a:lnSpc>
              </a:pPr>
              <a:r>
                <a:rPr lang="zh-CN" altLang="en-US" sz="1400" dirty="0">
                  <a:latin typeface="微软雅黑" panose="020B0503020204020204" pitchFamily="34" charset="-122"/>
                  <a:ea typeface="微软雅黑" panose="020B0503020204020204" pitchFamily="34" charset="-122"/>
                </a:rPr>
                <a:t>新建</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改建</a:t>
              </a:r>
            </a:p>
            <a:p>
              <a:pPr algn="ctr">
                <a:lnSpc>
                  <a:spcPct val="150000"/>
                </a:lnSpc>
              </a:pPr>
              <a:r>
                <a:rPr lang="en-US" altLang="zh-CN" sz="1400" dirty="0">
                  <a:latin typeface="微软雅黑" panose="020B0503020204020204" pitchFamily="34" charset="-122"/>
                  <a:ea typeface="微软雅黑" panose="020B0503020204020204" pitchFamily="34" charset="-122"/>
                </a:rPr>
                <a:t>A</a:t>
              </a:r>
              <a:endParaRPr lang="zh-CN" altLang="en-US" sz="1400" dirty="0">
                <a:latin typeface="微软雅黑" panose="020B0503020204020204" pitchFamily="34" charset="-122"/>
                <a:ea typeface="微软雅黑" panose="020B0503020204020204" pitchFamily="34" charset="-122"/>
              </a:endParaRPr>
            </a:p>
          </p:txBody>
        </p:sp>
      </p:grpSp>
      <p:sp>
        <p:nvSpPr>
          <p:cNvPr id="7" name="矩形 6"/>
          <p:cNvSpPr/>
          <p:nvPr/>
        </p:nvSpPr>
        <p:spPr>
          <a:xfrm>
            <a:off x="395536" y="5286480"/>
            <a:ext cx="8893105" cy="1894513"/>
          </a:xfrm>
          <a:prstGeom prst="rect">
            <a:avLst/>
          </a:prstGeom>
          <a:solidFill>
            <a:schemeClr val="accent5">
              <a:lumMod val="40000"/>
              <a:lumOff val="60000"/>
            </a:schemeClr>
          </a:solidFill>
        </p:spPr>
        <p:txBody>
          <a:bodyPr wrap="square" anchor="ctr">
            <a:noAutofit/>
          </a:bodyPr>
          <a:lstStyle/>
          <a:p>
            <a:pPr indent="0" fontAlgn="base">
              <a:spcBef>
                <a:spcPct val="0"/>
              </a:spcBef>
              <a:spcAft>
                <a:spcPct val="0"/>
              </a:spcAft>
              <a:buNone/>
            </a:pPr>
            <a:endParaRPr lang="en-US" altLang="zh-CN" sz="1500" b="1" dirty="0">
              <a:latin typeface="微软雅黑" panose="020B0503020204020204" pitchFamily="34" charset="-122"/>
              <a:ea typeface="微软雅黑" panose="020B0503020204020204" pitchFamily="34" charset="-122"/>
              <a:cs typeface="Times New Roman" panose="02020603050405020304" pitchFamily="18" charset="0"/>
            </a:endParaRPr>
          </a:p>
          <a:p>
            <a:pPr indent="0" fontAlgn="base">
              <a:spcBef>
                <a:spcPct val="0"/>
              </a:spcBef>
              <a:spcAft>
                <a:spcPct val="0"/>
              </a:spcAft>
              <a:buNone/>
            </a:pP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①</a:t>
            </a:r>
            <a:r>
              <a:rPr lang="en-US" altLang="zh-CN"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  </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候选地</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面宽、进深、层高、面积</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提前做好测量，核实再填数据；</a:t>
            </a:r>
          </a:p>
          <a:p>
            <a:pPr indent="0" fontAlgn="base">
              <a:spcBef>
                <a:spcPct val="0"/>
              </a:spcBef>
              <a:spcAft>
                <a:spcPct val="0"/>
              </a:spcAft>
              <a:buNone/>
            </a:pPr>
            <a:endPar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AutoNum type="circleNumDbPlain" startAt="2"/>
            </a:pP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示意图根据场地情况</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自行绘制</a:t>
            </a:r>
            <a:r>
              <a:rPr lang="zh-CN" altLang="en-US" sz="15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，场地有</a:t>
            </a:r>
            <a:r>
              <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CAD</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文件</a:t>
            </a:r>
            <a:r>
              <a:rPr lang="zh-CN" altLang="en-US" sz="15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请同时提供给对接人员；</a:t>
            </a:r>
            <a:endPar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AutoNum type="circleNumDbPlain" startAt="2"/>
            </a:pPr>
            <a:endParaRPr lang="zh-CN" altLang="en-US" sz="15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AutoNum type="circleNumDbPlain" startAt="2"/>
            </a:pP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场地</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电容数据</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提前了解清楚</a:t>
            </a:r>
            <a:r>
              <a:rPr lang="zh-CN" altLang="en-US" sz="1500" b="1" dirty="0" smtClean="0">
                <a:latin typeface="微软雅黑" panose="020B0503020204020204" pitchFamily="34" charset="-122"/>
                <a:ea typeface="微软雅黑" panose="020B0503020204020204" pitchFamily="34" charset="-122"/>
                <a:cs typeface="Times New Roman" panose="02020603050405020304" pitchFamily="18" charset="0"/>
              </a:rPr>
              <a:t>，昊铂中心至</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少安装一个快充桩和三个慢充桩；</a:t>
            </a:r>
          </a:p>
          <a:p>
            <a:pPr indent="0" fontAlgn="base">
              <a:spcBef>
                <a:spcPct val="0"/>
              </a:spcBef>
              <a:spcAft>
                <a:spcPct val="0"/>
              </a:spcAft>
              <a:buNone/>
            </a:pPr>
            <a:endParaRPr lang="en-US" altLang="zh-CN" sz="15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5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矩形 33"/>
          <p:cNvSpPr/>
          <p:nvPr/>
        </p:nvSpPr>
        <p:spPr>
          <a:xfrm>
            <a:off x="-50218" y="690332"/>
            <a:ext cx="3530090" cy="294131"/>
          </a:xfrm>
          <a:prstGeom prst="rect">
            <a:avLst/>
          </a:prstGeom>
        </p:spPr>
        <p:txBody>
          <a:bodyPr wrap="none" lIns="77925" tIns="38963" rIns="77925" bIns="38963">
            <a:spAutoFit/>
          </a:bodyPr>
          <a:lstStyle/>
          <a:p>
            <a:pPr fontAlgn="base">
              <a:spcBef>
                <a:spcPct val="0"/>
              </a:spcBef>
              <a:spcAft>
                <a:spcPct val="0"/>
              </a:spcAft>
            </a:pPr>
            <a:r>
              <a:rPr lang="zh-CN" altLang="en-US" sz="1400" b="1" kern="100" dirty="0" smtClean="0">
                <a:solidFill>
                  <a:srgbClr val="FA3C00"/>
                </a:solidFill>
                <a:latin typeface="微软雅黑" panose="020B0503020204020204" pitchFamily="34" charset="-122"/>
                <a:ea typeface="微软雅黑" panose="020B0503020204020204" pitchFamily="34" charset="-122"/>
              </a:rPr>
              <a:t>候选</a:t>
            </a:r>
            <a:r>
              <a:rPr lang="zh-CN" altLang="en-US" sz="1400" b="1" kern="100" dirty="0">
                <a:solidFill>
                  <a:srgbClr val="FA3C00"/>
                </a:solidFill>
                <a:latin typeface="微软雅黑" panose="020B0503020204020204" pitchFamily="34" charset="-122"/>
                <a:ea typeface="微软雅黑" panose="020B0503020204020204" pitchFamily="34" charset="-122"/>
              </a:rPr>
              <a:t>地现场照片</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8" name="矩形 17"/>
          <p:cNvSpPr/>
          <p:nvPr/>
        </p:nvSpPr>
        <p:spPr>
          <a:xfrm>
            <a:off x="-612576" y="250383"/>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32" name="TextBox 1"/>
          <p:cNvSpPr txBox="1"/>
          <p:nvPr/>
        </p:nvSpPr>
        <p:spPr>
          <a:xfrm>
            <a:off x="3419872" y="755549"/>
            <a:ext cx="5008476" cy="232575"/>
          </a:xfrm>
          <a:prstGeom prst="rect">
            <a:avLst/>
          </a:prstGeom>
          <a:noFill/>
        </p:spPr>
        <p:txBody>
          <a:bodyPr wrap="square" lIns="77925" tIns="38963" rIns="77925" bIns="38963" rtlCol="0">
            <a:spAutoFit/>
          </a:bodyPr>
          <a:lstStyle/>
          <a:p>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拟建店场地照片（展示中心（</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rPr>
              <a:t>B1</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级过渡店）模式，需备注共享车间地址）</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IMG_20210819_153005"/>
          <p:cNvPicPr>
            <a:picLocks noChangeAspect="1"/>
          </p:cNvPicPr>
          <p:nvPr/>
        </p:nvPicPr>
        <p:blipFill>
          <a:blip r:embed="rId3">
            <a:lum bright="12000" contrast="12000"/>
          </a:blip>
          <a:stretch>
            <a:fillRect/>
          </a:stretch>
        </p:blipFill>
        <p:spPr>
          <a:xfrm>
            <a:off x="564" y="3076275"/>
            <a:ext cx="9142871" cy="1880638"/>
          </a:xfrm>
          <a:prstGeom prst="rect">
            <a:avLst/>
          </a:prstGeom>
        </p:spPr>
      </p:pic>
      <p:pic>
        <p:nvPicPr>
          <p:cNvPr id="5" name="图片 4" descr="IMG_20210819_152923"/>
          <p:cNvPicPr>
            <a:picLocks noChangeAspect="1"/>
          </p:cNvPicPr>
          <p:nvPr/>
        </p:nvPicPr>
        <p:blipFill>
          <a:blip r:embed="rId4">
            <a:lum bright="18000" contrast="12000"/>
          </a:blip>
          <a:stretch>
            <a:fillRect/>
          </a:stretch>
        </p:blipFill>
        <p:spPr>
          <a:xfrm>
            <a:off x="564" y="1028652"/>
            <a:ext cx="9142871" cy="1880638"/>
          </a:xfrm>
          <a:prstGeom prst="rect">
            <a:avLst/>
          </a:prstGeom>
        </p:spPr>
      </p:pic>
      <p:sp>
        <p:nvSpPr>
          <p:cNvPr id="8" name="TextBox 17"/>
          <p:cNvSpPr txBox="1">
            <a:spLocks noChangeArrowheads="1"/>
          </p:cNvSpPr>
          <p:nvPr/>
        </p:nvSpPr>
        <p:spPr bwMode="auto">
          <a:xfrm>
            <a:off x="-23826" y="995831"/>
            <a:ext cx="1886343" cy="330835"/>
          </a:xfrm>
          <a:prstGeom prst="rect">
            <a:avLst/>
          </a:prstGeom>
          <a:noFill/>
          <a:ln w="9525">
            <a:noFill/>
            <a:miter lim="800000"/>
          </a:ln>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候选地正面全景</a:t>
            </a:r>
          </a:p>
        </p:txBody>
      </p:sp>
      <p:sp>
        <p:nvSpPr>
          <p:cNvPr id="11" name="TextBox 17"/>
          <p:cNvSpPr txBox="1">
            <a:spLocks noChangeArrowheads="1"/>
          </p:cNvSpPr>
          <p:nvPr/>
        </p:nvSpPr>
        <p:spPr bwMode="auto">
          <a:xfrm>
            <a:off x="-57436" y="3034105"/>
            <a:ext cx="1886343" cy="330835"/>
          </a:xfrm>
          <a:prstGeom prst="rect">
            <a:avLst/>
          </a:prstGeom>
          <a:noFill/>
          <a:ln w="9525">
            <a:noFill/>
            <a:miter lim="800000"/>
          </a:ln>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候选地对面全景</a:t>
            </a:r>
          </a:p>
        </p:txBody>
      </p:sp>
      <p:sp>
        <p:nvSpPr>
          <p:cNvPr id="2" name="圆角矩形 1"/>
          <p:cNvSpPr/>
          <p:nvPr/>
        </p:nvSpPr>
        <p:spPr bwMode="auto">
          <a:xfrm>
            <a:off x="3923745" y="1515655"/>
            <a:ext cx="1756193" cy="61206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华文中宋" panose="02010600040101010101" pitchFamily="2" charset="-122"/>
              <a:cs typeface="+mn-cs"/>
            </a:endParaRPr>
          </a:p>
        </p:txBody>
      </p:sp>
      <p:sp>
        <p:nvSpPr>
          <p:cNvPr id="21" name="圆角矩形标注 20"/>
          <p:cNvSpPr>
            <a:spLocks noChangeArrowheads="1"/>
          </p:cNvSpPr>
          <p:nvPr/>
        </p:nvSpPr>
        <p:spPr bwMode="auto">
          <a:xfrm>
            <a:off x="4787810" y="988068"/>
            <a:ext cx="877468" cy="269770"/>
          </a:xfrm>
          <a:prstGeom prst="wedgeRoundRectCallout">
            <a:avLst>
              <a:gd name="adj1" fmla="val -52525"/>
              <a:gd name="adj2" fmla="val 150276"/>
              <a:gd name="adj3" fmla="val 16667"/>
            </a:avLst>
          </a:prstGeom>
          <a:solidFill>
            <a:schemeClr val="bg1"/>
          </a:solidFill>
          <a:ln w="28575" algn="ctr">
            <a:solidFill>
              <a:srgbClr val="49A6AE"/>
            </a:solid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0000"/>
                </a:solidFill>
                <a:effectLst/>
                <a:uLnTx/>
                <a:uFillTx/>
                <a:latin typeface="微软雅黑" panose="020B0503020204020204" pitchFamily="34" charset="-122"/>
                <a:ea typeface="宋体" panose="02010600030101010101" pitchFamily="2" charset="-122"/>
                <a:cs typeface="+mn-cs"/>
              </a:rPr>
              <a:t>候选地</a:t>
            </a:r>
          </a:p>
        </p:txBody>
      </p:sp>
      <p:sp>
        <p:nvSpPr>
          <p:cNvPr id="22" name="圆角矩形标注 21"/>
          <p:cNvSpPr/>
          <p:nvPr/>
        </p:nvSpPr>
        <p:spPr bwMode="auto">
          <a:xfrm>
            <a:off x="1316122" y="1275655"/>
            <a:ext cx="1023494" cy="269207"/>
          </a:xfrm>
          <a:prstGeom prst="wedgeRoundRectCallout">
            <a:avLst>
              <a:gd name="adj1" fmla="val 45967"/>
              <a:gd name="adj2" fmla="val 139858"/>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起亚</a:t>
            </a:r>
          </a:p>
        </p:txBody>
      </p:sp>
      <p:sp>
        <p:nvSpPr>
          <p:cNvPr id="23" name="圆角矩形标注 21"/>
          <p:cNvSpPr/>
          <p:nvPr/>
        </p:nvSpPr>
        <p:spPr bwMode="auto">
          <a:xfrm>
            <a:off x="2483743" y="1203274"/>
            <a:ext cx="1023494" cy="269207"/>
          </a:xfrm>
          <a:prstGeom prst="wedgeRoundRectCallout">
            <a:avLst>
              <a:gd name="adj1" fmla="val 36972"/>
              <a:gd name="adj2" fmla="val 1195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广三</a:t>
            </a:r>
          </a:p>
        </p:txBody>
      </p:sp>
      <p:sp>
        <p:nvSpPr>
          <p:cNvPr id="24" name="圆角矩形标注 21"/>
          <p:cNvSpPr/>
          <p:nvPr/>
        </p:nvSpPr>
        <p:spPr bwMode="auto">
          <a:xfrm>
            <a:off x="7020258" y="1203274"/>
            <a:ext cx="1023494" cy="269207"/>
          </a:xfrm>
          <a:prstGeom prst="wedgeRoundRectCallout">
            <a:avLst>
              <a:gd name="adj1" fmla="val -58870"/>
              <a:gd name="adj2" fmla="val 1320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林肯</a:t>
            </a:r>
          </a:p>
        </p:txBody>
      </p:sp>
      <p:sp>
        <p:nvSpPr>
          <p:cNvPr id="25" name="圆角矩形标注 21"/>
          <p:cNvSpPr/>
          <p:nvPr/>
        </p:nvSpPr>
        <p:spPr bwMode="auto">
          <a:xfrm>
            <a:off x="6803750" y="3436276"/>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上汽大众</a:t>
            </a:r>
          </a:p>
        </p:txBody>
      </p:sp>
      <p:sp>
        <p:nvSpPr>
          <p:cNvPr id="3" name="圆角矩形标注 21"/>
          <p:cNvSpPr/>
          <p:nvPr/>
        </p:nvSpPr>
        <p:spPr bwMode="auto">
          <a:xfrm>
            <a:off x="5652002" y="3292148"/>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玛莎拉蒂</a:t>
            </a:r>
          </a:p>
        </p:txBody>
      </p:sp>
      <p:sp>
        <p:nvSpPr>
          <p:cNvPr id="4" name="圆角矩形标注 21"/>
          <p:cNvSpPr/>
          <p:nvPr/>
        </p:nvSpPr>
        <p:spPr bwMode="auto">
          <a:xfrm>
            <a:off x="3203744" y="3364529"/>
            <a:ext cx="1023494" cy="269207"/>
          </a:xfrm>
          <a:prstGeom prst="wedgeRoundRectCallout">
            <a:avLst>
              <a:gd name="adj1" fmla="val -15198"/>
              <a:gd name="adj2" fmla="val 19009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东本</a:t>
            </a:r>
          </a:p>
        </p:txBody>
      </p:sp>
      <p:sp>
        <p:nvSpPr>
          <p:cNvPr id="33" name="圆角矩形标注 21"/>
          <p:cNvSpPr/>
          <p:nvPr/>
        </p:nvSpPr>
        <p:spPr bwMode="auto">
          <a:xfrm>
            <a:off x="1619615" y="3580402"/>
            <a:ext cx="1023494" cy="269207"/>
          </a:xfrm>
          <a:prstGeom prst="wedgeRoundRectCallout">
            <a:avLst>
              <a:gd name="adj1" fmla="val 35173"/>
              <a:gd name="adj2" fmla="val 137500"/>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蔚来</a:t>
            </a:r>
          </a:p>
        </p:txBody>
      </p:sp>
      <p:sp>
        <p:nvSpPr>
          <p:cNvPr id="6" name="矩形 5"/>
          <p:cNvSpPr/>
          <p:nvPr/>
        </p:nvSpPr>
        <p:spPr>
          <a:xfrm>
            <a:off x="86912" y="1990441"/>
            <a:ext cx="8970173" cy="2004683"/>
          </a:xfrm>
          <a:prstGeom prst="rect">
            <a:avLst/>
          </a:prstGeom>
          <a:solidFill>
            <a:schemeClr val="accent5">
              <a:lumMod val="40000"/>
              <a:lumOff val="60000"/>
            </a:schemeClr>
          </a:solidFill>
        </p:spPr>
        <p:txBody>
          <a:bodyPr wrap="square" anchor="ctr">
            <a:noAutofit/>
          </a:bodyPr>
          <a:lstStyle/>
          <a:p>
            <a:pPr marL="342900" indent="-342900" fontAlgn="base">
              <a:lnSpc>
                <a:spcPct val="150000"/>
              </a:lnSpc>
              <a:spcBef>
                <a:spcPct val="0"/>
              </a:spcBef>
              <a:spcAft>
                <a:spcPct val="0"/>
              </a:spcAft>
              <a:buFont typeface="+mj-ea"/>
              <a:buAutoNum type="circleNumDbPlain"/>
            </a:pP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候选场地正面及对面</a:t>
            </a:r>
            <a:r>
              <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180°</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全景照片请站在最近的马路边拍摄，展厅照片按照等比例粘贴，不要拉伸</a:t>
            </a:r>
            <a:r>
              <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压缩导致照片变形</a:t>
            </a:r>
            <a:r>
              <a:rPr lang="zh-CN" altLang="en-US" sz="15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lnSpc>
                <a:spcPct val="150000"/>
              </a:lnSpc>
              <a:spcBef>
                <a:spcPct val="0"/>
              </a:spcBef>
              <a:spcAft>
                <a:spcPct val="0"/>
              </a:spcAft>
              <a:buFont typeface="+mj-ea"/>
              <a:buAutoNum type="circleNumDbPlain"/>
            </a:pP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要求照片必须看到候选场地及周边其他建设或者品牌的整体形象，参考模板对有汽车品牌的展厅做好备注</a:t>
            </a:r>
            <a:r>
              <a:rPr lang="zh-CN" altLang="en-US" sz="1500" b="1"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5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lnSpc>
                <a:spcPct val="150000"/>
              </a:lnSpc>
              <a:spcBef>
                <a:spcPct val="0"/>
              </a:spcBef>
              <a:spcAft>
                <a:spcPct val="0"/>
              </a:spcAft>
              <a:buFont typeface="+mj-ea"/>
              <a:buAutoNum type="circleNumDbPlain"/>
            </a:pP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rPr>
              <a:t>拟建店场地照片（用</a:t>
            </a:r>
            <a:r>
              <a:rPr lang="zh-CN" altLang="en-US" sz="15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红框线标示出场地的具体位置</a:t>
            </a:r>
            <a:r>
              <a:rPr lang="zh-CN" altLang="en-US" sz="15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500" b="1"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5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lnSpc>
                <a:spcPct val="150000"/>
              </a:lnSpc>
              <a:spcBef>
                <a:spcPct val="0"/>
              </a:spcBef>
              <a:spcAft>
                <a:spcPct val="0"/>
              </a:spcAft>
            </a:pPr>
            <a:r>
              <a:rPr lang="en-US" altLang="zh-CN" sz="15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p>
        </p:txBody>
      </p:sp>
    </p:spTree>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矩形 12"/>
          <p:cNvSpPr/>
          <p:nvPr/>
        </p:nvSpPr>
        <p:spPr>
          <a:xfrm>
            <a:off x="-540568" y="266190"/>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16" name="TextBox 1"/>
          <p:cNvSpPr txBox="1"/>
          <p:nvPr/>
        </p:nvSpPr>
        <p:spPr>
          <a:xfrm>
            <a:off x="179512" y="927666"/>
            <a:ext cx="8523749" cy="263353"/>
          </a:xfrm>
          <a:prstGeom prst="rect">
            <a:avLst/>
          </a:prstGeom>
          <a:noFill/>
        </p:spPr>
        <p:txBody>
          <a:bodyPr wrap="square" lIns="77925" tIns="38963" rIns="77925" bIns="38963" rtlCol="0">
            <a:spAutoFit/>
          </a:bodyPr>
          <a:lstStyle/>
          <a:p>
            <a:r>
              <a:rPr lang="zh-CN" altLang="en-US" sz="1200" b="1" kern="100"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昊铂中心</a:t>
            </a:r>
            <a:r>
              <a:rPr lang="zh-CN" altLang="en-US" sz="1200" b="1" dirty="0" smtClean="0">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选址一：</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拟建店场地照片（展示中心（</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rPr>
              <a:t>B1</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级过渡店）模式，需备注共享车间地址）</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IMG_20210819_153218"/>
          <p:cNvPicPr>
            <a:picLocks noChangeAspect="1"/>
          </p:cNvPicPr>
          <p:nvPr/>
        </p:nvPicPr>
        <p:blipFill>
          <a:blip r:embed="rId3" cstate="hqprint"/>
          <a:stretch>
            <a:fillRect/>
          </a:stretch>
        </p:blipFill>
        <p:spPr>
          <a:xfrm>
            <a:off x="4697712" y="1935503"/>
            <a:ext cx="3173741" cy="2159733"/>
          </a:xfrm>
          <a:prstGeom prst="rect">
            <a:avLst/>
          </a:prstGeom>
        </p:spPr>
      </p:pic>
      <p:pic>
        <p:nvPicPr>
          <p:cNvPr id="8" name="图片 7" descr="IMG_20210819_152801"/>
          <p:cNvPicPr>
            <a:picLocks noChangeAspect="1"/>
          </p:cNvPicPr>
          <p:nvPr/>
        </p:nvPicPr>
        <p:blipFill>
          <a:blip r:embed="rId4" cstate="hqprint"/>
          <a:stretch>
            <a:fillRect/>
          </a:stretch>
        </p:blipFill>
        <p:spPr>
          <a:xfrm>
            <a:off x="971358" y="1923439"/>
            <a:ext cx="3173741" cy="2159733"/>
          </a:xfrm>
          <a:prstGeom prst="rect">
            <a:avLst/>
          </a:prstGeom>
        </p:spPr>
      </p:pic>
      <p:sp>
        <p:nvSpPr>
          <p:cNvPr id="3" name="矩形 2"/>
          <p:cNvSpPr/>
          <p:nvPr/>
        </p:nvSpPr>
        <p:spPr bwMode="auto">
          <a:xfrm>
            <a:off x="971436" y="1935565"/>
            <a:ext cx="993551" cy="26977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展厅外观</a:t>
            </a:r>
          </a:p>
        </p:txBody>
      </p:sp>
      <p:sp>
        <p:nvSpPr>
          <p:cNvPr id="18" name="圆角矩形 17"/>
          <p:cNvSpPr/>
          <p:nvPr/>
        </p:nvSpPr>
        <p:spPr bwMode="auto">
          <a:xfrm>
            <a:off x="1890724" y="2809790"/>
            <a:ext cx="1365082" cy="546668"/>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华文中宋" panose="02010600040101010101" pitchFamily="2" charset="-122"/>
              <a:cs typeface="+mn-cs"/>
            </a:endParaRPr>
          </a:p>
        </p:txBody>
      </p:sp>
      <p:sp>
        <p:nvSpPr>
          <p:cNvPr id="14" name="圆角矩形标注 13"/>
          <p:cNvSpPr>
            <a:spLocks noChangeArrowheads="1"/>
          </p:cNvSpPr>
          <p:nvPr/>
        </p:nvSpPr>
        <p:spPr bwMode="auto">
          <a:xfrm>
            <a:off x="2681836" y="2392647"/>
            <a:ext cx="897779" cy="269842"/>
          </a:xfrm>
          <a:prstGeom prst="wedgeRoundRectCallout">
            <a:avLst>
              <a:gd name="adj1" fmla="val -34724"/>
              <a:gd name="adj2" fmla="val 111176"/>
              <a:gd name="adj3" fmla="val 16667"/>
            </a:avLst>
          </a:prstGeom>
          <a:solidFill>
            <a:schemeClr val="bg1"/>
          </a:solidFill>
          <a:ln w="28575" algn="ctr">
            <a:solidFill>
              <a:srgbClr val="49A6AE"/>
            </a:solid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0000"/>
                </a:solidFill>
                <a:effectLst/>
                <a:uLnTx/>
                <a:uFillTx/>
                <a:latin typeface="微软雅黑" panose="020B0503020204020204" pitchFamily="34" charset="-122"/>
                <a:ea typeface="宋体" panose="02010600030101010101" pitchFamily="2" charset="-122"/>
                <a:cs typeface="+mn-cs"/>
              </a:rPr>
              <a:t>候选地</a:t>
            </a:r>
          </a:p>
        </p:txBody>
      </p:sp>
      <p:sp>
        <p:nvSpPr>
          <p:cNvPr id="27" name="圆角矩形 26"/>
          <p:cNvSpPr/>
          <p:nvPr/>
        </p:nvSpPr>
        <p:spPr bwMode="auto">
          <a:xfrm>
            <a:off x="5038665" y="2193916"/>
            <a:ext cx="2142860" cy="1633019"/>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华文中宋" panose="02010600040101010101" pitchFamily="2" charset="-122"/>
              <a:cs typeface="+mn-cs"/>
            </a:endParaRPr>
          </a:p>
        </p:txBody>
      </p:sp>
      <p:sp>
        <p:nvSpPr>
          <p:cNvPr id="32" name="圆角矩形标注 31"/>
          <p:cNvSpPr>
            <a:spLocks noChangeArrowheads="1"/>
          </p:cNvSpPr>
          <p:nvPr/>
        </p:nvSpPr>
        <p:spPr bwMode="auto">
          <a:xfrm>
            <a:off x="6858647" y="2032908"/>
            <a:ext cx="877468" cy="269770"/>
          </a:xfrm>
          <a:prstGeom prst="wedgeRoundRectCallout">
            <a:avLst>
              <a:gd name="adj1" fmla="val -47067"/>
              <a:gd name="adj2" fmla="val 92529"/>
              <a:gd name="adj3" fmla="val 16667"/>
            </a:avLst>
          </a:prstGeom>
          <a:solidFill>
            <a:schemeClr val="bg1"/>
          </a:solidFill>
          <a:ln w="28575" algn="ctr">
            <a:solidFill>
              <a:srgbClr val="49A6AE"/>
            </a:solid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0000"/>
                </a:solidFill>
                <a:effectLst/>
                <a:uLnTx/>
                <a:uFillTx/>
                <a:latin typeface="微软雅黑" panose="020B0503020204020204" pitchFamily="34" charset="-122"/>
                <a:ea typeface="宋体" panose="02010600030101010101" pitchFamily="2" charset="-122"/>
                <a:cs typeface="+mn-cs"/>
              </a:rPr>
              <a:t>候选地</a:t>
            </a:r>
          </a:p>
        </p:txBody>
      </p:sp>
      <p:sp>
        <p:nvSpPr>
          <p:cNvPr id="33" name="矩形 32"/>
          <p:cNvSpPr/>
          <p:nvPr/>
        </p:nvSpPr>
        <p:spPr bwMode="auto">
          <a:xfrm>
            <a:off x="4690467" y="1923709"/>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展厅外观</a:t>
            </a:r>
          </a:p>
        </p:txBody>
      </p:sp>
      <p:sp>
        <p:nvSpPr>
          <p:cNvPr id="4" name="矩形 3"/>
          <p:cNvSpPr/>
          <p:nvPr/>
        </p:nvSpPr>
        <p:spPr>
          <a:xfrm>
            <a:off x="594214" y="2393281"/>
            <a:ext cx="7989854" cy="1259050"/>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展厅外观照片提供展厅正面、展厅左</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右</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角照片，体现展厅外立面完整的整体形象</a:t>
            </a:r>
          </a:p>
          <a:p>
            <a:pPr marL="342900" indent="-342900" fontAlgn="base">
              <a:spcBef>
                <a:spcPct val="0"/>
              </a:spcBef>
              <a:spcAft>
                <a:spcPct val="0"/>
              </a:spcAft>
              <a:buFont typeface="+mj-ea"/>
              <a:buAutoNum type="circleNumDbPlain"/>
            </a:pPr>
            <a:r>
              <a:rPr lang="zh-CN" altLang="en-US"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照片均使用</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广角模式</a:t>
            </a:r>
            <a:r>
              <a:rPr lang="zh-CN" altLang="en-US"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拍摄</a:t>
            </a:r>
            <a:endParaRPr lang="en-US" altLang="zh-CN"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矩形 7"/>
          <p:cNvSpPr/>
          <p:nvPr/>
        </p:nvSpPr>
        <p:spPr>
          <a:xfrm>
            <a:off x="-828600" y="267494"/>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FA3C00"/>
                </a:solidFill>
                <a:latin typeface="微软雅黑" panose="020B0503020204020204" pitchFamily="34" charset="-122"/>
                <a:ea typeface="微软雅黑" panose="020B0503020204020204" pitchFamily="34" charset="-122"/>
              </a:rPr>
              <a:t>申请书制作说明</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9" name="矩形 8"/>
          <p:cNvSpPr/>
          <p:nvPr/>
        </p:nvSpPr>
        <p:spPr>
          <a:xfrm>
            <a:off x="179512" y="771550"/>
            <a:ext cx="8707429" cy="2848676"/>
          </a:xfrm>
          <a:prstGeom prst="rect">
            <a:avLst/>
          </a:prstGeom>
        </p:spPr>
        <p:txBody>
          <a:bodyPr wrap="square" lIns="77925" tIns="38963" rIns="77925" bIns="38963">
            <a:spAutoFit/>
          </a:bodyPr>
          <a:lstStyle/>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如贵公司愿意加入广汽埃安新能源汽车</a:t>
            </a:r>
            <a:r>
              <a:rPr lang="zh-CN" altLang="en-US" sz="1000" kern="100" dirty="0">
                <a:latin typeface="微软雅黑" panose="020B0503020204020204" pitchFamily="34" charset="-122"/>
                <a:ea typeface="微软雅黑" panose="020B0503020204020204" pitchFamily="34" charset="-122"/>
              </a:rPr>
              <a:t>股份</a:t>
            </a:r>
            <a:r>
              <a:rPr lang="zh-CN" altLang="zh-CN" sz="1000" kern="100" dirty="0">
                <a:latin typeface="微软雅黑" panose="020B0503020204020204" pitchFamily="34" charset="-122"/>
                <a:ea typeface="微软雅黑" panose="020B0503020204020204" pitchFamily="34" charset="-122"/>
              </a:rPr>
              <a:t>有限公司</a:t>
            </a:r>
            <a:r>
              <a:rPr lang="en-US" altLang="zh-CN" sz="1000" kern="100" dirty="0">
                <a:latin typeface="微软雅黑" panose="020B0503020204020204" pitchFamily="34" charset="-122"/>
                <a:ea typeface="微软雅黑" panose="020B0503020204020204" pitchFamily="34" charset="-122"/>
              </a:rPr>
              <a:t>-</a:t>
            </a:r>
            <a:r>
              <a:rPr lang="en-US" altLang="zh-CN" sz="1000" kern="100" dirty="0" err="1" smtClean="0">
                <a:latin typeface="微软雅黑" panose="020B0503020204020204" pitchFamily="34" charset="-122"/>
                <a:ea typeface="微软雅黑" panose="020B0503020204020204" pitchFamily="34" charset="-122"/>
              </a:rPr>
              <a:t>Hyptec</a:t>
            </a:r>
            <a:r>
              <a:rPr lang="zh-CN" altLang="en-US" sz="1000" kern="100" dirty="0" smtClean="0">
                <a:latin typeface="微软雅黑" panose="020B0503020204020204" pitchFamily="34" charset="-122"/>
                <a:ea typeface="微软雅黑" panose="020B0503020204020204" pitchFamily="34" charset="-122"/>
              </a:rPr>
              <a:t>昊</a:t>
            </a:r>
            <a:r>
              <a:rPr lang="zh-CN" altLang="en-US" sz="1000" kern="100" dirty="0">
                <a:latin typeface="微软雅黑" panose="020B0503020204020204" pitchFamily="34" charset="-122"/>
                <a:ea typeface="微软雅黑" panose="020B0503020204020204" pitchFamily="34" charset="-122"/>
              </a:rPr>
              <a:t>铂渠道</a:t>
            </a:r>
            <a:r>
              <a:rPr lang="zh-CN" altLang="zh-CN" sz="1000" kern="100" dirty="0">
                <a:latin typeface="微软雅黑" panose="020B0503020204020204" pitchFamily="34" charset="-122"/>
                <a:ea typeface="微软雅黑" panose="020B0503020204020204" pitchFamily="34" charset="-122"/>
              </a:rPr>
              <a:t>（以下简称</a:t>
            </a:r>
            <a:r>
              <a:rPr lang="zh-CN" altLang="en-US" sz="1000" kern="100" dirty="0">
                <a:latin typeface="微软雅黑" panose="020B0503020204020204" pitchFamily="34" charset="-122"/>
                <a:ea typeface="微软雅黑" panose="020B0503020204020204" pitchFamily="34" charset="-122"/>
              </a:rPr>
              <a:t>昊铂</a:t>
            </a:r>
            <a:r>
              <a:rPr lang="zh-CN" altLang="zh-CN" sz="1000" kern="100" dirty="0">
                <a:latin typeface="微软雅黑" panose="020B0503020204020204" pitchFamily="34" charset="-122"/>
                <a:ea typeface="微软雅黑" panose="020B0503020204020204" pitchFamily="34" charset="-122"/>
              </a:rPr>
              <a:t>）授权经销商选择程序，请严格按照要求格式如实填写本申请书</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如贵公司需要说明的内容超出了本申请书格式所规定的，可自行另外起页加以说明</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a:t>
            </a:r>
            <a:r>
              <a:rPr lang="en-US" altLang="zh-CN" sz="1000" kern="100" dirty="0" err="1" smtClean="0">
                <a:latin typeface="微软雅黑" panose="020B0503020204020204" pitchFamily="34" charset="-122"/>
                <a:ea typeface="微软雅黑" panose="020B0503020204020204" pitchFamily="34" charset="-122"/>
              </a:rPr>
              <a:t>Hyptec</a:t>
            </a:r>
            <a:r>
              <a:rPr lang="zh-CN" altLang="en-US" sz="1000" kern="100" dirty="0" smtClean="0">
                <a:latin typeface="微软雅黑" panose="020B0503020204020204" pitchFamily="34" charset="-122"/>
                <a:ea typeface="微软雅黑" panose="020B0503020204020204" pitchFamily="34" charset="-122"/>
              </a:rPr>
              <a:t>昊</a:t>
            </a:r>
            <a:r>
              <a:rPr lang="zh-CN" altLang="en-US" sz="1000" kern="100" dirty="0">
                <a:latin typeface="微软雅黑" panose="020B0503020204020204" pitchFamily="34" charset="-122"/>
                <a:ea typeface="微软雅黑" panose="020B0503020204020204" pitchFamily="34" charset="-122"/>
              </a:rPr>
              <a:t>铂经销商申请书</a:t>
            </a:r>
            <a:r>
              <a:rPr lang="zh-CN" altLang="zh-CN" sz="1000" kern="100" dirty="0">
                <a:latin typeface="微软雅黑" panose="020B0503020204020204" pitchFamily="34" charset="-122"/>
                <a:ea typeface="微软雅黑" panose="020B0503020204020204" pitchFamily="34" charset="-122"/>
              </a:rPr>
              <a:t>》的电子版本</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文件用</a:t>
            </a:r>
            <a:r>
              <a:rPr lang="en-US" altLang="zh-CN" sz="1000" kern="100" dirty="0">
                <a:latin typeface="微软雅黑" panose="020B0503020204020204" pitchFamily="34" charset="-122"/>
                <a:ea typeface="微软雅黑" panose="020B0503020204020204" pitchFamily="34" charset="-122"/>
              </a:rPr>
              <a:t>Email</a:t>
            </a:r>
            <a:r>
              <a:rPr lang="zh-CN" altLang="zh-CN" sz="1000" kern="100" dirty="0">
                <a:latin typeface="微软雅黑" panose="020B0503020204020204" pitchFamily="34" charset="-122"/>
                <a:ea typeface="微软雅黑" panose="020B0503020204020204" pitchFamily="34" charset="-122"/>
              </a:rPr>
              <a:t>方式发至</a:t>
            </a:r>
            <a:r>
              <a:rPr lang="zh-CN" altLang="zh-CN" sz="1000" kern="100" dirty="0" smtClean="0">
                <a:latin typeface="微软雅黑" panose="020B0503020204020204" pitchFamily="34" charset="-122"/>
                <a:ea typeface="微软雅黑" panose="020B0503020204020204" pitchFamily="34" charset="-122"/>
              </a:rPr>
              <a:t>：</a:t>
            </a:r>
            <a:r>
              <a:rPr lang="en-US" altLang="zh-CN" sz="1000" dirty="0" smtClean="0">
                <a:solidFill>
                  <a:srgbClr val="00A5AE"/>
                </a:solidFill>
              </a:rPr>
              <a:t>hbzs@aion.com.cn</a:t>
            </a:r>
            <a:r>
              <a:rPr lang="zh-CN" altLang="en-US" sz="1000" kern="100" dirty="0" smtClean="0">
                <a:latin typeface="微软雅黑" panose="020B0503020204020204" pitchFamily="34" charset="-122"/>
                <a:ea typeface="微软雅黑" panose="020B0503020204020204" pitchFamily="34" charset="-122"/>
              </a:rPr>
              <a:t>邮箱</a:t>
            </a:r>
            <a:r>
              <a:rPr lang="zh-CN" altLang="zh-CN" sz="1000" kern="100" dirty="0">
                <a:latin typeface="微软雅黑" panose="020B0503020204020204" pitchFamily="34" charset="-122"/>
                <a:ea typeface="微软雅黑" panose="020B0503020204020204" pitchFamily="34" charset="-122"/>
              </a:rPr>
              <a:t>；并请将该</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文件命名为：“××市××公司</a:t>
            </a:r>
            <a:r>
              <a:rPr lang="en-US" altLang="zh-CN" sz="1000" kern="100" dirty="0">
                <a:latin typeface="微软雅黑" panose="020B0503020204020204" pitchFamily="34" charset="-122"/>
                <a:ea typeface="微软雅黑" panose="020B0503020204020204" pitchFamily="34" charset="-122"/>
              </a:rPr>
              <a:t>—</a:t>
            </a:r>
            <a:r>
              <a:rPr lang="en-US" altLang="zh-CN" sz="1000" kern="100" dirty="0" err="1" smtClean="0">
                <a:latin typeface="微软雅黑" panose="020B0503020204020204" pitchFamily="34" charset="-122"/>
                <a:ea typeface="微软雅黑" panose="020B0503020204020204" pitchFamily="34" charset="-122"/>
              </a:rPr>
              <a:t>Hyptec</a:t>
            </a:r>
            <a:r>
              <a:rPr lang="zh-CN" altLang="en-US" sz="1000" kern="100" dirty="0" smtClean="0">
                <a:latin typeface="微软雅黑" panose="020B0503020204020204" pitchFamily="34" charset="-122"/>
                <a:ea typeface="微软雅黑" panose="020B0503020204020204" pitchFamily="34" charset="-122"/>
              </a:rPr>
              <a:t>昊</a:t>
            </a:r>
            <a:r>
              <a:rPr lang="zh-CN" altLang="en-US" sz="1000" kern="100" dirty="0">
                <a:latin typeface="微软雅黑" panose="020B0503020204020204" pitchFamily="34" charset="-122"/>
                <a:ea typeface="微软雅黑" panose="020B0503020204020204" pitchFamily="34" charset="-122"/>
              </a:rPr>
              <a:t>铂经销商申请书</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请将填写完整的电子版《</a:t>
            </a:r>
            <a:r>
              <a:rPr lang="en-US" altLang="zh-CN" sz="1000" kern="100" dirty="0" err="1" smtClean="0">
                <a:latin typeface="微软雅黑" panose="020B0503020204020204" pitchFamily="34" charset="-122"/>
                <a:ea typeface="微软雅黑" panose="020B0503020204020204" pitchFamily="34" charset="-122"/>
              </a:rPr>
              <a:t>Hyptec</a:t>
            </a:r>
            <a:r>
              <a:rPr lang="zh-CN" altLang="en-US" sz="1000" kern="100" dirty="0" smtClean="0">
                <a:latin typeface="微软雅黑" panose="020B0503020204020204" pitchFamily="34" charset="-122"/>
                <a:ea typeface="微软雅黑" panose="020B0503020204020204" pitchFamily="34" charset="-122"/>
              </a:rPr>
              <a:t>昊</a:t>
            </a:r>
            <a:r>
              <a:rPr lang="zh-CN" altLang="en-US" sz="1000" kern="100" dirty="0">
                <a:latin typeface="微软雅黑" panose="020B0503020204020204" pitchFamily="34" charset="-122"/>
                <a:ea typeface="微软雅黑" panose="020B0503020204020204" pitchFamily="34" charset="-122"/>
              </a:rPr>
              <a:t>铂经销商申请书</a:t>
            </a:r>
            <a:r>
              <a:rPr lang="zh-CN" altLang="zh-CN" sz="1000" kern="100" dirty="0">
                <a:latin typeface="微软雅黑" panose="020B0503020204020204" pitchFamily="34" charset="-122"/>
                <a:ea typeface="微软雅黑" panose="020B0503020204020204" pitchFamily="34" charset="-122"/>
              </a:rPr>
              <a:t>》打印好后与相关附件材料装订成册</a:t>
            </a:r>
            <a:r>
              <a:rPr lang="zh-CN" altLang="en-US" sz="1000" kern="100" dirty="0">
                <a:latin typeface="微软雅黑" panose="020B0503020204020204" pitchFamily="34" charset="-122"/>
                <a:ea typeface="微软雅黑" panose="020B0503020204020204" pitchFamily="34" charset="-122"/>
              </a:rPr>
              <a:t>并盖章</a:t>
            </a:r>
            <a:r>
              <a:rPr lang="zh-CN" altLang="en-US" sz="1000" dirty="0">
                <a:latin typeface="微软雅黑" panose="020B0503020204020204" pitchFamily="34" charset="-122"/>
                <a:ea typeface="微软雅黑" panose="020B0503020204020204" pitchFamily="34" charset="-122"/>
              </a:rPr>
              <a:t>（申请公司声明页</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骑缝章）</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并将电子扫描件发送</a:t>
            </a:r>
            <a:r>
              <a:rPr lang="zh-CN" altLang="en-US" sz="1000" kern="100" dirty="0" smtClean="0">
                <a:latin typeface="微软雅黑" panose="020B0503020204020204" pitchFamily="34" charset="-122"/>
                <a:ea typeface="微软雅黑" panose="020B0503020204020204" pitchFamily="34" charset="-122"/>
              </a:rPr>
              <a:t>至</a:t>
            </a:r>
            <a:r>
              <a:rPr lang="en-US" altLang="zh-CN" sz="1000" dirty="0" smtClean="0">
                <a:solidFill>
                  <a:srgbClr val="00A5AE"/>
                </a:solidFill>
              </a:rPr>
              <a:t>hbzs@aion.com.cn</a:t>
            </a:r>
            <a:r>
              <a:rPr lang="zh-CN" altLang="en-US" sz="1000" kern="100" dirty="0">
                <a:latin typeface="微软雅黑" panose="020B0503020204020204" pitchFamily="34" charset="-122"/>
                <a:ea typeface="微软雅黑" panose="020B0503020204020204" pitchFamily="34" charset="-122"/>
              </a:rPr>
              <a:t>邮箱；</a:t>
            </a:r>
            <a:endParaRPr lang="en-US"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en-US" sz="1000" kern="100" dirty="0">
                <a:latin typeface="微软雅黑" panose="020B0503020204020204" pitchFamily="34" charset="-122"/>
                <a:ea typeface="微软雅黑" panose="020B0503020204020204" pitchFamily="34" charset="-122"/>
              </a:rPr>
              <a:t>后期现场考察后，将调整完善后的申请材料纸质版装订成册并盖章（申请公司声明页</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骑缝章），</a:t>
            </a:r>
            <a:r>
              <a:rPr lang="en-US" altLang="zh-CN" sz="1000" kern="100" dirty="0">
                <a:latin typeface="微软雅黑" panose="020B0503020204020204" pitchFamily="34" charset="-122"/>
                <a:ea typeface="微软雅黑" panose="020B0503020204020204" pitchFamily="34" charset="-122"/>
              </a:rPr>
              <a:t>EMS</a:t>
            </a:r>
            <a:r>
              <a:rPr lang="zh-CN" altLang="en-US" sz="1000" kern="100" dirty="0">
                <a:latin typeface="微软雅黑" panose="020B0503020204020204" pitchFamily="34" charset="-122"/>
                <a:ea typeface="微软雅黑" panose="020B0503020204020204" pitchFamily="34" charset="-122"/>
              </a:rPr>
              <a:t>快递</a:t>
            </a:r>
            <a:r>
              <a:rPr lang="zh-CN" altLang="zh-CN" sz="1000" b="1" kern="100" dirty="0">
                <a:latin typeface="微软雅黑" panose="020B0503020204020204" pitchFamily="34" charset="-122"/>
                <a:ea typeface="微软雅黑" panose="020B0503020204020204" pitchFamily="34" charset="-122"/>
              </a:rPr>
              <a:t>（注明申请资料）</a:t>
            </a:r>
            <a:r>
              <a:rPr lang="zh-CN" altLang="zh-CN" sz="1000" kern="100" dirty="0">
                <a:latin typeface="微软雅黑" panose="020B0503020204020204" pitchFamily="34" charset="-122"/>
                <a:ea typeface="微软雅黑" panose="020B0503020204020204" pitchFamily="34" charset="-122"/>
              </a:rPr>
              <a:t>至：</a:t>
            </a:r>
          </a:p>
          <a:p>
            <a:pPr marL="511175">
              <a:lnSpc>
                <a:spcPct val="150000"/>
              </a:lnSpc>
            </a:pPr>
            <a:r>
              <a:rPr lang="zh-CN" altLang="en-US" sz="1000" b="1" kern="100" dirty="0">
                <a:latin typeface="微软雅黑" panose="020B0503020204020204" pitchFamily="34" charset="-122"/>
                <a:ea typeface="微软雅黑" panose="020B0503020204020204" pitchFamily="34" charset="-122"/>
              </a:rPr>
              <a:t>广州市番禺区石楼镇龙瀛路</a:t>
            </a:r>
            <a:r>
              <a:rPr lang="en-US" altLang="zh-CN" sz="1000" b="1" kern="100" dirty="0">
                <a:latin typeface="微软雅黑" panose="020B0503020204020204" pitchFamily="34" charset="-122"/>
                <a:ea typeface="微软雅黑" panose="020B0503020204020204" pitchFamily="34" charset="-122"/>
              </a:rPr>
              <a:t>36</a:t>
            </a:r>
            <a:r>
              <a:rPr lang="zh-CN" altLang="en-US" sz="1000" b="1" kern="100" dirty="0">
                <a:latin typeface="微软雅黑" panose="020B0503020204020204" pitchFamily="34" charset="-122"/>
                <a:ea typeface="微软雅黑" panose="020B0503020204020204" pitchFamily="34" charset="-122"/>
              </a:rPr>
              <a:t>号</a:t>
            </a:r>
            <a:endParaRPr lang="en-US" altLang="zh-CN" sz="1000" b="1" kern="100" dirty="0">
              <a:latin typeface="微软雅黑" panose="020B0503020204020204" pitchFamily="34" charset="-122"/>
              <a:ea typeface="微软雅黑" panose="020B0503020204020204" pitchFamily="34" charset="-122"/>
            </a:endParaRPr>
          </a:p>
          <a:p>
            <a:pPr marL="511175">
              <a:lnSpc>
                <a:spcPct val="150000"/>
              </a:lnSpc>
            </a:pPr>
            <a:r>
              <a:rPr lang="zh-CN" altLang="zh-CN" sz="1000" kern="100" dirty="0">
                <a:latin typeface="微软雅黑" panose="020B0503020204020204" pitchFamily="34" charset="-122"/>
                <a:ea typeface="微软雅黑" panose="020B0503020204020204" pitchFamily="34" charset="-122"/>
              </a:rPr>
              <a:t>广汽埃安新能源汽车</a:t>
            </a:r>
            <a:r>
              <a:rPr lang="zh-CN" altLang="en-US" sz="1000" kern="100" dirty="0">
                <a:latin typeface="微软雅黑" panose="020B0503020204020204" pitchFamily="34" charset="-122"/>
                <a:ea typeface="微软雅黑" panose="020B0503020204020204" pitchFamily="34" charset="-122"/>
              </a:rPr>
              <a:t>股份</a:t>
            </a:r>
            <a:r>
              <a:rPr lang="zh-CN" altLang="zh-CN" sz="1000" kern="100" dirty="0">
                <a:latin typeface="微软雅黑" panose="020B0503020204020204" pitchFamily="34" charset="-122"/>
                <a:ea typeface="微软雅黑" panose="020B0503020204020204" pitchFamily="34" charset="-122"/>
              </a:rPr>
              <a:t>有限公司</a:t>
            </a:r>
            <a:r>
              <a:rPr lang="zh-CN" altLang="en-US" sz="1000" kern="100" dirty="0">
                <a:latin typeface="微软雅黑" panose="020B0503020204020204" pitchFamily="34" charset="-122"/>
                <a:ea typeface="微软雅黑" panose="020B0503020204020204" pitchFamily="34" charset="-122"/>
              </a:rPr>
              <a:t> </a:t>
            </a:r>
            <a:r>
              <a:rPr sz="1000" kern="100" dirty="0">
                <a:latin typeface="微软雅黑" panose="020B0503020204020204" pitchFamily="34" charset="-122"/>
                <a:ea typeface="微软雅黑" panose="020B0503020204020204" pitchFamily="34" charset="-122"/>
              </a:rPr>
              <a:t>用户运营中心 销售企划部 渠道发展</a:t>
            </a:r>
          </a:p>
          <a:p>
            <a:pPr marL="511175">
              <a:lnSpc>
                <a:spcPct val="150000"/>
              </a:lnSpc>
            </a:pPr>
            <a:r>
              <a:rPr lang="zh-CN" altLang="zh-CN" sz="1000" kern="100" dirty="0">
                <a:latin typeface="微软雅黑" panose="020B0503020204020204" pitchFamily="34" charset="-122"/>
                <a:ea typeface="微软雅黑" panose="020B0503020204020204" pitchFamily="34" charset="-122"/>
              </a:rPr>
              <a:t>电话</a:t>
            </a:r>
            <a:r>
              <a:rPr lang="zh-CN" altLang="zh-CN" sz="1000" kern="100" dirty="0" smtClean="0">
                <a:latin typeface="微软雅黑" panose="020B0503020204020204" pitchFamily="34" charset="-122"/>
                <a:ea typeface="微软雅黑" panose="020B0503020204020204" pitchFamily="34" charset="-122"/>
              </a:rPr>
              <a:t>：</a:t>
            </a:r>
            <a:r>
              <a:rPr lang="en-US" altLang="zh-CN" sz="1000" kern="100" dirty="0" smtClean="0">
                <a:latin typeface="微软雅黑" panose="020B0503020204020204" pitchFamily="34" charset="-122"/>
                <a:ea typeface="微软雅黑" panose="020B0503020204020204" pitchFamily="34" charset="-122"/>
              </a:rPr>
              <a:t>15920405068</a:t>
            </a:r>
            <a:r>
              <a:rPr lang="zh-CN" altLang="en-US" sz="1000" kern="100" dirty="0">
                <a:latin typeface="微软雅黑" panose="020B0503020204020204" pitchFamily="34" charset="-122"/>
                <a:ea typeface="微软雅黑" panose="020B0503020204020204" pitchFamily="34" charset="-122"/>
              </a:rPr>
              <a:t>（罗先生）</a:t>
            </a:r>
            <a:endParaRPr lang="zh-CN" altLang="zh-CN" sz="1000" kern="100" dirty="0">
              <a:latin typeface="微软雅黑" panose="020B0503020204020204" pitchFamily="34" charset="-122"/>
              <a:ea typeface="微软雅黑" panose="020B0503020204020204" pitchFamily="34" charset="-122"/>
            </a:endParaRPr>
          </a:p>
          <a:p>
            <a:pPr marL="511175">
              <a:lnSpc>
                <a:spcPct val="150000"/>
              </a:lnSpc>
            </a:pPr>
            <a:r>
              <a:rPr lang="zh-CN" altLang="zh-CN" sz="1000" kern="100" dirty="0">
                <a:latin typeface="微软雅黑" panose="020B0503020204020204" pitchFamily="34" charset="-122"/>
                <a:ea typeface="微软雅黑" panose="020B0503020204020204" pitchFamily="34" charset="-122"/>
              </a:rPr>
              <a:t>邮编：</a:t>
            </a:r>
            <a:r>
              <a:rPr lang="en-US" altLang="zh-CN" sz="1000" kern="100" dirty="0">
                <a:latin typeface="微软雅黑" panose="020B0503020204020204" pitchFamily="34" charset="-122"/>
                <a:ea typeface="微软雅黑" panose="020B0503020204020204" pitchFamily="34" charset="-122"/>
              </a:rPr>
              <a:t>511434</a:t>
            </a:r>
            <a:endParaRPr lang="zh-CN" altLang="zh-CN" sz="1000" kern="100" dirty="0">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矩形 11"/>
          <p:cNvSpPr/>
          <p:nvPr/>
        </p:nvSpPr>
        <p:spPr>
          <a:xfrm>
            <a:off x="255142" y="701224"/>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候选地现场照片</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13" name="矩形 12"/>
          <p:cNvSpPr/>
          <p:nvPr/>
        </p:nvSpPr>
        <p:spPr>
          <a:xfrm>
            <a:off x="-458321" y="324061"/>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16" name="TextBox 1"/>
          <p:cNvSpPr txBox="1"/>
          <p:nvPr/>
        </p:nvSpPr>
        <p:spPr>
          <a:xfrm>
            <a:off x="255142" y="995355"/>
            <a:ext cx="8523749" cy="263353"/>
          </a:xfrm>
          <a:prstGeom prst="rect">
            <a:avLst/>
          </a:prstGeom>
          <a:noFill/>
        </p:spPr>
        <p:txBody>
          <a:bodyPr wrap="square" lIns="77925" tIns="38963" rIns="77925" bIns="38963" rtlCol="0">
            <a:spAutoFit/>
          </a:bodyPr>
          <a:lstStyle/>
          <a:p>
            <a:r>
              <a:rPr lang="zh-CN" altLang="en-US" sz="1200" b="1" kern="100" dirty="0" smtClean="0">
                <a:latin typeface="微软雅黑" panose="020B0503020204020204" pitchFamily="34" charset="-122"/>
                <a:ea typeface="微软雅黑" panose="020B0503020204020204" pitchFamily="34" charset="-122"/>
                <a:sym typeface="Wingdings" panose="05000000000000000000" pitchFamily="2" charset="2"/>
              </a:rPr>
              <a:t>昊铂中心</a:t>
            </a:r>
            <a:r>
              <a:rPr lang="zh-CN" altLang="en-US" sz="1200" b="1" dirty="0" smtClean="0">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选址一：</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拟建店场地照片（展示中心（</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rPr>
              <a:t>B1</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级过渡店）模式，需备注共享车间地址）</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descr="IMG_20210819_154421">
            <a:extLst>
              <a:ext uri="{FF2B5EF4-FFF2-40B4-BE49-F238E27FC236}">
                <a16:creationId xmlns:a16="http://schemas.microsoft.com/office/drawing/2014/main" id="{F542D165-FFD5-BF11-D1DD-C501D2C3CD64}"/>
              </a:ext>
            </a:extLst>
          </p:cNvPr>
          <p:cNvPicPr>
            <a:picLocks noChangeAspect="1"/>
          </p:cNvPicPr>
          <p:nvPr/>
        </p:nvPicPr>
        <p:blipFill>
          <a:blip r:embed="rId3" cstate="hqprint"/>
          <a:stretch>
            <a:fillRect/>
          </a:stretch>
        </p:blipFill>
        <p:spPr>
          <a:xfrm>
            <a:off x="4715097" y="1923678"/>
            <a:ext cx="3173741" cy="2159733"/>
          </a:xfrm>
          <a:prstGeom prst="rect">
            <a:avLst/>
          </a:prstGeom>
        </p:spPr>
      </p:pic>
      <p:pic>
        <p:nvPicPr>
          <p:cNvPr id="6" name="图片 5" descr="IMG_20210819_154503">
            <a:extLst>
              <a:ext uri="{FF2B5EF4-FFF2-40B4-BE49-F238E27FC236}">
                <a16:creationId xmlns:a16="http://schemas.microsoft.com/office/drawing/2014/main" id="{ED54FC55-0D4C-ECDE-5149-920F641E5AA1}"/>
              </a:ext>
            </a:extLst>
          </p:cNvPr>
          <p:cNvPicPr>
            <a:picLocks noChangeAspect="1"/>
          </p:cNvPicPr>
          <p:nvPr/>
        </p:nvPicPr>
        <p:blipFill>
          <a:blip r:embed="rId4" cstate="hqprint"/>
          <a:stretch>
            <a:fillRect/>
          </a:stretch>
        </p:blipFill>
        <p:spPr>
          <a:xfrm>
            <a:off x="971600" y="1923678"/>
            <a:ext cx="3173741" cy="2159733"/>
          </a:xfrm>
          <a:prstGeom prst="rect">
            <a:avLst/>
          </a:prstGeom>
        </p:spPr>
      </p:pic>
      <p:sp>
        <p:nvSpPr>
          <p:cNvPr id="7" name="矩形 6">
            <a:extLst>
              <a:ext uri="{FF2B5EF4-FFF2-40B4-BE49-F238E27FC236}">
                <a16:creationId xmlns:a16="http://schemas.microsoft.com/office/drawing/2014/main" id="{CFB8327C-8A90-43A2-022E-9074AFBF5EC7}"/>
              </a:ext>
            </a:extLst>
          </p:cNvPr>
          <p:cNvSpPr/>
          <p:nvPr/>
        </p:nvSpPr>
        <p:spPr bwMode="auto">
          <a:xfrm>
            <a:off x="971651" y="1923833"/>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展厅内部</a:t>
            </a:r>
          </a:p>
        </p:txBody>
      </p:sp>
      <p:sp>
        <p:nvSpPr>
          <p:cNvPr id="9" name="矩形 8">
            <a:extLst>
              <a:ext uri="{FF2B5EF4-FFF2-40B4-BE49-F238E27FC236}">
                <a16:creationId xmlns:a16="http://schemas.microsoft.com/office/drawing/2014/main" id="{D319DEAE-B894-12E2-956A-5F5BC3EF7AB3}"/>
              </a:ext>
            </a:extLst>
          </p:cNvPr>
          <p:cNvSpPr/>
          <p:nvPr/>
        </p:nvSpPr>
        <p:spPr bwMode="auto">
          <a:xfrm>
            <a:off x="4707852" y="1923836"/>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展厅内部</a:t>
            </a:r>
          </a:p>
        </p:txBody>
      </p:sp>
      <p:sp>
        <p:nvSpPr>
          <p:cNvPr id="10" name="矩形 9">
            <a:extLst>
              <a:ext uri="{FF2B5EF4-FFF2-40B4-BE49-F238E27FC236}">
                <a16:creationId xmlns:a16="http://schemas.microsoft.com/office/drawing/2014/main" id="{3A41F83D-84CF-FD4D-31F7-481B83AAE49D}"/>
              </a:ext>
            </a:extLst>
          </p:cNvPr>
          <p:cNvSpPr/>
          <p:nvPr/>
        </p:nvSpPr>
        <p:spPr>
          <a:xfrm>
            <a:off x="611560" y="1959886"/>
            <a:ext cx="7916203" cy="1346669"/>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展厅内部照片提供展厅内左右各</a:t>
            </a:r>
            <a:r>
              <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角照片，体现展厅内部的整体形象</a:t>
            </a:r>
          </a:p>
          <a:p>
            <a:pPr marL="342900" indent="-342900" fontAlgn="base">
              <a:spcBef>
                <a:spcPct val="0"/>
              </a:spcBef>
              <a:spcAft>
                <a:spcPct val="0"/>
              </a:spcAft>
              <a:buFont typeface="+mj-ea"/>
              <a:buAutoNum type="circleNumDbPlain"/>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sym typeface="+mn-ea"/>
              </a:rPr>
              <a:t>照片均使用</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广角模式</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sym typeface="+mn-ea"/>
              </a:rPr>
              <a:t>拍摄</a:t>
            </a: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265461146"/>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TextBox 1"/>
          <p:cNvSpPr txBox="1"/>
          <p:nvPr/>
        </p:nvSpPr>
        <p:spPr>
          <a:xfrm>
            <a:off x="231507" y="984948"/>
            <a:ext cx="8523749" cy="263353"/>
          </a:xfrm>
          <a:prstGeom prst="rect">
            <a:avLst/>
          </a:prstGeom>
          <a:noFill/>
        </p:spPr>
        <p:txBody>
          <a:bodyPr wrap="square" lIns="77925" tIns="38963" rIns="77925" bIns="38963" rtlCol="0">
            <a:spAutoFit/>
          </a:bodyPr>
          <a:lstStyle/>
          <a:p>
            <a:r>
              <a:rPr lang="zh-CN" altLang="en-US" sz="1200" b="1" kern="100" dirty="0" smtClean="0">
                <a:latin typeface="微软雅黑" panose="020B0503020204020204" pitchFamily="34" charset="-122"/>
                <a:ea typeface="微软雅黑" panose="020B0503020204020204" pitchFamily="34" charset="-122"/>
                <a:sym typeface="Wingdings" panose="05000000000000000000" pitchFamily="2" charset="2"/>
              </a:rPr>
              <a:t>昊铂中心</a:t>
            </a:r>
            <a:r>
              <a:rPr lang="zh-CN" altLang="en-US" sz="1200" b="1" dirty="0" smtClean="0">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候</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Wingdings" panose="05000000000000000000" pitchFamily="2" charset="2"/>
              </a:rPr>
              <a:t>选址一：</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拟建店场地照片（展示中心（</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rPr>
              <a:t>B1</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rPr>
              <a:t>级过渡店）模式，需备注共享车间地址）</a:t>
            </a:r>
            <a:endParaRPr lang="zh-CN" altLang="en-US" sz="12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矩形 12"/>
          <p:cNvSpPr/>
          <p:nvPr/>
        </p:nvSpPr>
        <p:spPr>
          <a:xfrm>
            <a:off x="-521665" y="290266"/>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3" name="AutoShape 4"/>
          <p:cNvSpPr>
            <a:spLocks noChangeAspect="1" noChangeArrowheads="1"/>
          </p:cNvSpPr>
          <p:nvPr/>
        </p:nvSpPr>
        <p:spPr bwMode="auto">
          <a:xfrm>
            <a:off x="41031" y="-1045369"/>
            <a:ext cx="4018085" cy="21859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77925" tIns="38963" rIns="77925" bIns="38963" numCol="1" anchor="t" anchorCtr="0" compatLnSpc="1"/>
          <a:lstStyle/>
          <a:p>
            <a:endParaRPr lang="zh-CN" altLang="en-US"/>
          </a:p>
        </p:txBody>
      </p:sp>
      <p:pic>
        <p:nvPicPr>
          <p:cNvPr id="14" name="Picture 4"/>
          <p:cNvPicPr>
            <a:picLocks noChangeAspect="1" noChangeArrowheads="1"/>
          </p:cNvPicPr>
          <p:nvPr/>
        </p:nvPicPr>
        <p:blipFill>
          <a:blip r:embed="rId3" cstate="screen"/>
          <a:srcRect/>
          <a:stretch>
            <a:fillRect/>
          </a:stretch>
        </p:blipFill>
        <p:spPr bwMode="auto">
          <a:xfrm>
            <a:off x="5038815" y="1405818"/>
            <a:ext cx="3469990" cy="2607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cstate="screen"/>
          <a:srcRect/>
          <a:stretch>
            <a:fillRect/>
          </a:stretch>
        </p:blipFill>
        <p:spPr bwMode="auto">
          <a:xfrm>
            <a:off x="670832" y="1402418"/>
            <a:ext cx="3503888" cy="2610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bwMode="auto">
          <a:xfrm>
            <a:off x="660960" y="1402417"/>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ea typeface="微软雅黑" panose="020B0503020204020204" pitchFamily="34" charset="-122"/>
              </a:rPr>
              <a:t>机修车间</a:t>
            </a:r>
          </a:p>
        </p:txBody>
      </p:sp>
      <p:sp>
        <p:nvSpPr>
          <p:cNvPr id="17" name="矩形 16"/>
          <p:cNvSpPr/>
          <p:nvPr/>
        </p:nvSpPr>
        <p:spPr bwMode="auto">
          <a:xfrm>
            <a:off x="5038815" y="1402416"/>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ea typeface="微软雅黑" panose="020B0503020204020204" pitchFamily="34" charset="-122"/>
              </a:rPr>
              <a:t>钣喷车间</a:t>
            </a:r>
          </a:p>
        </p:txBody>
      </p:sp>
      <p:sp>
        <p:nvSpPr>
          <p:cNvPr id="18" name="矩形 17"/>
          <p:cNvSpPr/>
          <p:nvPr/>
        </p:nvSpPr>
        <p:spPr>
          <a:xfrm>
            <a:off x="11861" y="699542"/>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候选地现场照片</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候选址一：</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路</a:t>
            </a:r>
            <a:r>
              <a:rPr lang="en-US" altLang="zh-CN" sz="1400" b="1" dirty="0">
                <a:latin typeface="微软雅黑" panose="020B0503020204020204" pitchFamily="34" charset="-122"/>
                <a:ea typeface="微软雅黑" panose="020B0503020204020204" pitchFamily="34" charset="-122"/>
                <a:sym typeface="Wingdings" panose="05000000000000000000" pitchFamily="2" charset="2"/>
              </a:rPr>
              <a:t>XX</a:t>
            </a:r>
            <a:r>
              <a:rPr lang="zh-CN" altLang="en-US" sz="1400" b="1" dirty="0">
                <a:latin typeface="微软雅黑" panose="020B0503020204020204" pitchFamily="34" charset="-122"/>
                <a:ea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rPr>
              <a:t>）</a:t>
            </a:r>
          </a:p>
        </p:txBody>
      </p:sp>
    </p:spTree>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570785" y="1762508"/>
            <a:ext cx="2725226" cy="2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000" dirty="0">
                <a:latin typeface="微软雅黑" panose="020B0503020204020204" pitchFamily="34" charset="-122"/>
                <a:ea typeface="微软雅黑" panose="020B0503020204020204" pitchFamily="34" charset="-122"/>
              </a:rPr>
              <a:t>购买</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租赁合同扫描件</a:t>
            </a:r>
          </a:p>
        </p:txBody>
      </p:sp>
      <p:sp>
        <p:nvSpPr>
          <p:cNvPr id="3" name="TextBox 8"/>
          <p:cNvSpPr txBox="1"/>
          <p:nvPr/>
        </p:nvSpPr>
        <p:spPr>
          <a:xfrm>
            <a:off x="570785" y="2410580"/>
            <a:ext cx="2725226" cy="817351"/>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注：若为购买或租赁地，请提供购买或租赁合同扫描件。</a:t>
            </a:r>
            <a:endParaRPr lang="en-US" altLang="zh-CN" sz="1200" dirty="0">
              <a:latin typeface="微软雅黑" panose="020B0503020204020204" pitchFamily="34" charset="-122"/>
              <a:ea typeface="微软雅黑" panose="020B0503020204020204" pitchFamily="34" charset="-122"/>
            </a:endParaRPr>
          </a:p>
          <a:p>
            <a:pPr fontAlgn="ctr">
              <a:defRPr/>
            </a:pPr>
            <a:endParaRPr lang="en-US" altLang="zh-CN" sz="1200" dirty="0">
              <a:latin typeface="微软雅黑" panose="020B0503020204020204" pitchFamily="34" charset="-122"/>
              <a:ea typeface="微软雅黑" panose="020B0503020204020204" pitchFamily="34" charset="-122"/>
            </a:endParaRPr>
          </a:p>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4" name="矩形 3"/>
          <p:cNvSpPr/>
          <p:nvPr/>
        </p:nvSpPr>
        <p:spPr>
          <a:xfrm>
            <a:off x="426422" y="1367081"/>
            <a:ext cx="3952439"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a:latin typeface="微软雅黑" panose="020B0503020204020204" pitchFamily="34" charset="-122"/>
              <a:ea typeface="微软雅黑" panose="020B0503020204020204" pitchFamily="34" charset="-122"/>
            </a:endParaRPr>
          </a:p>
        </p:txBody>
      </p:sp>
      <p:sp>
        <p:nvSpPr>
          <p:cNvPr id="5" name="Text Box 8"/>
          <p:cNvSpPr txBox="1">
            <a:spLocks noChangeArrowheads="1"/>
          </p:cNvSpPr>
          <p:nvPr/>
        </p:nvSpPr>
        <p:spPr bwMode="auto">
          <a:xfrm>
            <a:off x="2036825" y="775497"/>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4</a:t>
            </a:r>
            <a:r>
              <a:rPr lang="zh-CN" altLang="en-US" dirty="0"/>
              <a:t>）候选地购买</a:t>
            </a:r>
            <a:r>
              <a:rPr lang="en-US" altLang="zh-CN" dirty="0"/>
              <a:t>/</a:t>
            </a:r>
            <a:r>
              <a:rPr lang="zh-CN" altLang="en-US" dirty="0"/>
              <a:t>租赁合同</a:t>
            </a:r>
            <a:r>
              <a:rPr lang="en-US" altLang="zh-CN" dirty="0"/>
              <a:t>/</a:t>
            </a:r>
            <a:r>
              <a:rPr lang="zh-CN" altLang="en-US" dirty="0"/>
              <a:t>产权证明：</a:t>
            </a:r>
          </a:p>
        </p:txBody>
      </p:sp>
      <p:sp>
        <p:nvSpPr>
          <p:cNvPr id="6" name="矩形 5"/>
          <p:cNvSpPr/>
          <p:nvPr/>
        </p:nvSpPr>
        <p:spPr>
          <a:xfrm>
            <a:off x="4492451" y="1367081"/>
            <a:ext cx="3808076"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a:latin typeface="微软雅黑" panose="020B0503020204020204" pitchFamily="34" charset="-122"/>
              <a:ea typeface="微软雅黑" panose="020B0503020204020204" pitchFamily="34" charset="-122"/>
            </a:endParaRPr>
          </a:p>
        </p:txBody>
      </p:sp>
      <p:sp>
        <p:nvSpPr>
          <p:cNvPr id="7" name="TextBox 5"/>
          <p:cNvSpPr txBox="1">
            <a:spLocks noChangeArrowheads="1"/>
          </p:cNvSpPr>
          <p:nvPr/>
        </p:nvSpPr>
        <p:spPr bwMode="auto">
          <a:xfrm>
            <a:off x="4735843" y="1870520"/>
            <a:ext cx="2825604" cy="26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200" dirty="0">
                <a:latin typeface="微软雅黑" panose="020B0503020204020204" pitchFamily="34" charset="-122"/>
                <a:ea typeface="微软雅黑" panose="020B0503020204020204" pitchFamily="34" charset="-122"/>
              </a:rPr>
              <a:t>产权证扫描件</a:t>
            </a:r>
          </a:p>
        </p:txBody>
      </p:sp>
      <p:sp>
        <p:nvSpPr>
          <p:cNvPr id="8" name="TextBox 8"/>
          <p:cNvSpPr txBox="1"/>
          <p:nvPr/>
        </p:nvSpPr>
        <p:spPr>
          <a:xfrm>
            <a:off x="4652711" y="2620940"/>
            <a:ext cx="2642860" cy="263353"/>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10" name="矩形 9"/>
          <p:cNvSpPr/>
          <p:nvPr/>
        </p:nvSpPr>
        <p:spPr>
          <a:xfrm>
            <a:off x="179512" y="771550"/>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293485" y="1025466"/>
            <a:ext cx="1516718" cy="263353"/>
          </a:xfrm>
          <a:prstGeom prst="rect">
            <a:avLst/>
          </a:prstGeom>
        </p:spPr>
        <p:txBody>
          <a:bodyPr wrap="none" lIns="77925" tIns="38963" rIns="77925" bIns="38963">
            <a:spAutoFit/>
          </a:bodyPr>
          <a:lstStyle/>
          <a:p>
            <a:r>
              <a:rPr lang="zh-CN" altLang="en-US" sz="1200" b="1" kern="100" dirty="0" smtClean="0">
                <a:latin typeface="微软雅黑" panose="020B0503020204020204" pitchFamily="34" charset="-122"/>
                <a:ea typeface="微软雅黑" panose="020B0503020204020204" pitchFamily="34" charset="-122"/>
                <a:sym typeface="Wingdings" panose="05000000000000000000" pitchFamily="2" charset="2"/>
              </a:rPr>
              <a:t>昊铂中心</a:t>
            </a:r>
            <a:r>
              <a:rPr lang="zh-CN" altLang="en-US" sz="1200" b="1" dirty="0" smtClean="0">
                <a:latin typeface="微软雅黑" panose="020B0503020204020204" pitchFamily="34" charset="-122"/>
                <a:ea typeface="微软雅黑" panose="020B0503020204020204" pitchFamily="34" charset="-122"/>
                <a:sym typeface="Wingdings" panose="05000000000000000000" pitchFamily="2" charset="2"/>
              </a:rPr>
              <a:t>候</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选址一</a:t>
            </a:r>
            <a:r>
              <a:rPr lang="zh-CN" altLang="en-US" sz="10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b="1" dirty="0"/>
          </a:p>
        </p:txBody>
      </p:sp>
      <p:sp>
        <p:nvSpPr>
          <p:cNvPr id="12" name="矩形 11"/>
          <p:cNvSpPr/>
          <p:nvPr/>
        </p:nvSpPr>
        <p:spPr>
          <a:xfrm>
            <a:off x="-396552" y="27521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p:nvSpPr>
        <p:spPr>
          <a:xfrm>
            <a:off x="107504" y="630470"/>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sp>
        <p:nvSpPr>
          <p:cNvPr id="3" name="TextBox 1"/>
          <p:cNvSpPr txBox="1"/>
          <p:nvPr/>
        </p:nvSpPr>
        <p:spPr>
          <a:xfrm>
            <a:off x="154342" y="804755"/>
            <a:ext cx="8708551" cy="355686"/>
          </a:xfrm>
          <a:prstGeom prst="rect">
            <a:avLst/>
          </a:prstGeom>
          <a:noFill/>
        </p:spPr>
        <p:txBody>
          <a:bodyPr wrap="square" lIns="77925" tIns="38963" rIns="77925" bIns="38963" rtlCol="0">
            <a:spAutoFit/>
          </a:bodyPr>
          <a:lstStyle/>
          <a:p>
            <a:pPr>
              <a:lnSpc>
                <a:spcPct val="150000"/>
              </a:lnSpc>
            </a:pPr>
            <a:r>
              <a:rPr lang="zh-CN" altLang="en-US" sz="1200" b="1" kern="100"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昊铂中心</a:t>
            </a:r>
            <a:r>
              <a:rPr lang="zh-CN" altLang="en-US" sz="1200" b="1" dirty="0" smtClean="0">
                <a:latin typeface="微软雅黑" panose="020B0503020204020204" pitchFamily="34" charset="-122"/>
                <a:ea typeface="微软雅黑" panose="020B0503020204020204" pitchFamily="34" charset="-122"/>
                <a:sym typeface="Wingdings" panose="05000000000000000000" pitchFamily="2" charset="2"/>
              </a:rPr>
              <a:t>候</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选址二：</a:t>
            </a:r>
            <a:r>
              <a:rPr lang="en-US" altLang="zh-CN" sz="1200" b="1" dirty="0">
                <a:latin typeface="微软雅黑" panose="020B0503020204020204" pitchFamily="34" charset="-122"/>
                <a:ea typeface="微软雅黑" panose="020B0503020204020204" pitchFamily="34" charset="-122"/>
                <a:sym typeface="Wingdings" panose="05000000000000000000" pitchFamily="2" charset="2"/>
              </a:rPr>
              <a:t>3-5</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公里范围内商业情况</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（下图以候选地址为中心，</a:t>
            </a:r>
            <a:r>
              <a:rPr lang="en-US" altLang="zh-CN" sz="1000" dirty="0">
                <a:latin typeface="微软雅黑" panose="020B0503020204020204" pitchFamily="34" charset="-122"/>
                <a:ea typeface="微软雅黑" panose="020B0503020204020204" pitchFamily="34" charset="-122"/>
                <a:sym typeface="Wingdings" panose="05000000000000000000" pitchFamily="2" charset="2"/>
              </a:rPr>
              <a:t>3-5</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公里为半径，标出周边商场位置，汽车城位置，没有不需要标注）</a:t>
            </a:r>
            <a:endParaRPr lang="zh-CN" altLang="en-US" sz="1200" dirty="0">
              <a:latin typeface="微软雅黑" panose="020B0503020204020204" pitchFamily="34" charset="-122"/>
              <a:ea typeface="微软雅黑" panose="020B0503020204020204" pitchFamily="34" charset="-122"/>
            </a:endParaRPr>
          </a:p>
        </p:txBody>
      </p:sp>
      <p:sp>
        <p:nvSpPr>
          <p:cNvPr id="4" name="矩形 3"/>
          <p:cNvSpPr/>
          <p:nvPr/>
        </p:nvSpPr>
        <p:spPr>
          <a:xfrm>
            <a:off x="1964818" y="630470"/>
            <a:ext cx="1758772" cy="294131"/>
          </a:xfrm>
          <a:prstGeom prst="rect">
            <a:avLst/>
          </a:prstGeom>
        </p:spPr>
        <p:txBody>
          <a:bodyPr wrap="none" lIns="77925" tIns="38963" rIns="77925" bIns="38963">
            <a:spAutoFit/>
          </a:bodyPr>
          <a:lstStyle/>
          <a:p>
            <a:r>
              <a:rPr lang="en-US" altLang="zh-CN" sz="1400" dirty="0">
                <a:solidFill>
                  <a:srgbClr val="FA3C00"/>
                </a:solidFill>
                <a:latin typeface="微软雅黑" panose="020B0503020204020204" pitchFamily="34" charset="-122"/>
                <a:ea typeface="微软雅黑" panose="020B0503020204020204" pitchFamily="34" charset="-122"/>
              </a:rPr>
              <a:t>2)</a:t>
            </a:r>
            <a:r>
              <a:rPr lang="zh-CN" altLang="en-US" sz="1400" dirty="0">
                <a:solidFill>
                  <a:srgbClr val="FA3C00"/>
                </a:solidFill>
                <a:latin typeface="微软雅黑" panose="020B0503020204020204" pitchFamily="34" charset="-122"/>
                <a:ea typeface="微软雅黑" panose="020B0503020204020204" pitchFamily="34" charset="-122"/>
              </a:rPr>
              <a:t>候选地具体描述</a:t>
            </a:r>
            <a:r>
              <a:rPr lang="zh-CN" altLang="en-US" sz="14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a:t>
            </a:r>
            <a:endParaRPr lang="en-US" altLang="zh-CN" sz="14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endParaRPr>
          </a:p>
        </p:txBody>
      </p:sp>
      <p:sp>
        <p:nvSpPr>
          <p:cNvPr id="5" name="文本框 4"/>
          <p:cNvSpPr txBox="1"/>
          <p:nvPr/>
        </p:nvSpPr>
        <p:spPr>
          <a:xfrm>
            <a:off x="324162" y="1995686"/>
            <a:ext cx="8368909" cy="1186683"/>
          </a:xfrm>
          <a:prstGeom prst="rect">
            <a:avLst/>
          </a:prstGeom>
          <a:solidFill>
            <a:schemeClr val="accent5">
              <a:lumMod val="40000"/>
              <a:lumOff val="60000"/>
            </a:schemeClr>
          </a:solidFill>
          <a:ln>
            <a:solidFill>
              <a:srgbClr val="00A5AE"/>
            </a:solidFill>
            <a:prstDash val="dash"/>
          </a:ln>
        </p:spPr>
        <p:txBody>
          <a:bodyPr wrap="square" lIns="77925" tIns="38963" rIns="77925" bIns="38963" rtlCol="0">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如果有多</a:t>
            </a:r>
            <a:r>
              <a:rPr lang="zh-CN" altLang="en-US" sz="2400" dirty="0" smtClean="0">
                <a:latin typeface="微软雅黑" panose="020B0503020204020204" pitchFamily="34" charset="-122"/>
                <a:ea typeface="微软雅黑" panose="020B0503020204020204" pitchFamily="34" charset="-122"/>
              </a:rPr>
              <a:t>个</a:t>
            </a:r>
            <a:r>
              <a:rPr lang="zh-CN" altLang="en-US" sz="2400" b="1" dirty="0" smtClean="0">
                <a:latin typeface="微软雅黑" panose="020B0503020204020204" pitchFamily="34" charset="-122"/>
                <a:ea typeface="微软雅黑" panose="020B0503020204020204" pitchFamily="34" charset="-122"/>
              </a:rPr>
              <a:t>昊铂中心</a:t>
            </a:r>
            <a:r>
              <a:rPr lang="zh-CN" altLang="en-US" sz="2400" dirty="0" smtClean="0">
                <a:latin typeface="微软雅黑" panose="020B0503020204020204" pitchFamily="34" charset="-122"/>
                <a:ea typeface="微软雅黑" panose="020B0503020204020204" pitchFamily="34" charset="-122"/>
              </a:rPr>
              <a:t>候</a:t>
            </a:r>
            <a:r>
              <a:rPr lang="zh-CN" altLang="en-US" sz="2400" dirty="0">
                <a:latin typeface="微软雅黑" panose="020B0503020204020204" pitchFamily="34" charset="-122"/>
                <a:ea typeface="微软雅黑" panose="020B0503020204020204" pitchFamily="34" charset="-122"/>
              </a:rPr>
              <a:t>选址，请按照</a:t>
            </a:r>
            <a:r>
              <a:rPr lang="zh-CN" altLang="en-US" sz="2400" dirty="0" smtClean="0">
                <a:latin typeface="微软雅黑" panose="020B0503020204020204" pitchFamily="34" charset="-122"/>
                <a:ea typeface="微软雅黑" panose="020B0503020204020204" pitchFamily="34" charset="-122"/>
              </a:rPr>
              <a:t>“昊铂中心候</a:t>
            </a:r>
            <a:r>
              <a:rPr lang="zh-CN" altLang="en-US" sz="2400" dirty="0">
                <a:latin typeface="微软雅黑" panose="020B0503020204020204" pitchFamily="34" charset="-122"/>
                <a:ea typeface="微软雅黑" panose="020B0503020204020204" pitchFamily="34" charset="-122"/>
              </a:rPr>
              <a:t>选址一</a:t>
            </a: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2400" dirty="0">
                <a:latin typeface="微软雅黑" panose="020B0503020204020204" pitchFamily="34" charset="-122"/>
                <a:ea typeface="微软雅黑" panose="020B0503020204020204" pitchFamily="34" charset="-122"/>
              </a:rPr>
              <a:t>模板逐一反馈</a:t>
            </a:r>
          </a:p>
        </p:txBody>
      </p:sp>
      <p:sp>
        <p:nvSpPr>
          <p:cNvPr id="7" name="矩形 6"/>
          <p:cNvSpPr/>
          <p:nvPr/>
        </p:nvSpPr>
        <p:spPr>
          <a:xfrm>
            <a:off x="-607094" y="298252"/>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1619672" y="1131590"/>
            <a:ext cx="7023822" cy="4155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矩形 11"/>
          <p:cNvSpPr/>
          <p:nvPr/>
        </p:nvSpPr>
        <p:spPr>
          <a:xfrm>
            <a:off x="-1025348" y="264809"/>
            <a:ext cx="31810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商超方案候选场地信息</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636296903"/>
              </p:ext>
            </p:extLst>
          </p:nvPr>
        </p:nvGraphicFramePr>
        <p:xfrm>
          <a:off x="146164" y="700588"/>
          <a:ext cx="8958949" cy="372904"/>
        </p:xfrm>
        <a:graphic>
          <a:graphicData uri="http://schemas.openxmlformats.org/drawingml/2006/table">
            <a:tbl>
              <a:tblPr>
                <a:tableStyleId>{5C22544A-7EE6-4342-B048-85BDC9FD1C3A}</a:tableStyleId>
              </a:tblPr>
              <a:tblGrid>
                <a:gridCol w="8958949">
                  <a:extLst>
                    <a:ext uri="{9D8B030D-6E8A-4147-A177-3AD203B41FA5}">
                      <a16:colId xmlns:a16="http://schemas.microsoft.com/office/drawing/2014/main" val="20000"/>
                    </a:ext>
                  </a:extLst>
                </a:gridCol>
              </a:tblGrid>
              <a:tr h="372904">
                <a:tc>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★请用电子版城市地图分别标注该市</a:t>
                      </a:r>
                      <a:r>
                        <a:rPr lang="zh-CN" altLang="en-US" sz="1200" u="none" strike="noStrike" dirty="0" smtClean="0">
                          <a:effectLst/>
                          <a:latin typeface="微软雅黑" panose="020B0503020204020204" pitchFamily="34" charset="-122"/>
                          <a:ea typeface="微软雅黑" panose="020B0503020204020204" pitchFamily="34" charset="-122"/>
                        </a:rPr>
                        <a:t>所有昊铂销售</a:t>
                      </a:r>
                      <a:r>
                        <a:rPr lang="zh-CN" altLang="en-US" sz="1200" u="none" strike="noStrike" dirty="0">
                          <a:effectLst/>
                          <a:latin typeface="微软雅黑" panose="020B0503020204020204" pitchFamily="34" charset="-122"/>
                          <a:ea typeface="微软雅黑" panose="020B0503020204020204" pitchFamily="34" charset="-122"/>
                        </a:rPr>
                        <a:t>店位置，申请单位主店位置，展示中心候选位置及竞品所在商场位置</a:t>
                      </a:r>
                      <a:endParaRPr lang="zh-CN" altLang="en-US" sz="1200" b="0" i="0" u="none" strike="noStrike" dirty="0">
                        <a:effectLst/>
                        <a:latin typeface="微软雅黑" panose="020B0503020204020204" pitchFamily="34" charset="-122"/>
                        <a:ea typeface="微软雅黑" panose="020B0503020204020204" pitchFamily="34" charset="-122"/>
                      </a:endParaRPr>
                    </a:p>
                  </a:txBody>
                  <a:tcPr marL="8792" marR="8792" marT="7144" marB="0" anchor="ctr">
                    <a:solidFill>
                      <a:schemeClr val="bg1"/>
                    </a:solidFill>
                  </a:tcPr>
                </a:tc>
                <a:extLst>
                  <a:ext uri="{0D108BD9-81ED-4DB2-BD59-A6C34878D82A}">
                    <a16:rowId xmlns:a16="http://schemas.microsoft.com/office/drawing/2014/main" val="10000"/>
                  </a:ext>
                </a:extLst>
              </a:tr>
            </a:tbl>
          </a:graphicData>
        </a:graphic>
      </p:graphicFrame>
      <p:graphicFrame>
        <p:nvGraphicFramePr>
          <p:cNvPr id="33" name="表格 32"/>
          <p:cNvGraphicFramePr>
            <a:graphicFrameLocks noGrp="1"/>
          </p:cNvGraphicFramePr>
          <p:nvPr>
            <p:extLst>
              <p:ext uri="{D42A27DB-BD31-4B8C-83A1-F6EECF244321}">
                <p14:modId xmlns:p14="http://schemas.microsoft.com/office/powerpoint/2010/main" val="3701847240"/>
              </p:ext>
            </p:extLst>
          </p:nvPr>
        </p:nvGraphicFramePr>
        <p:xfrm>
          <a:off x="146164" y="1946713"/>
          <a:ext cx="1385155" cy="2303870"/>
        </p:xfrm>
        <a:graphic>
          <a:graphicData uri="http://schemas.openxmlformats.org/drawingml/2006/table">
            <a:tbl>
              <a:tblPr/>
              <a:tblGrid>
                <a:gridCol w="214049">
                  <a:extLst>
                    <a:ext uri="{9D8B030D-6E8A-4147-A177-3AD203B41FA5}">
                      <a16:colId xmlns:a16="http://schemas.microsoft.com/office/drawing/2014/main" val="20000"/>
                    </a:ext>
                  </a:extLst>
                </a:gridCol>
                <a:gridCol w="678268">
                  <a:extLst>
                    <a:ext uri="{9D8B030D-6E8A-4147-A177-3AD203B41FA5}">
                      <a16:colId xmlns:a16="http://schemas.microsoft.com/office/drawing/2014/main" val="20001"/>
                    </a:ext>
                  </a:extLst>
                </a:gridCol>
                <a:gridCol w="492838">
                  <a:extLst>
                    <a:ext uri="{9D8B030D-6E8A-4147-A177-3AD203B41FA5}">
                      <a16:colId xmlns:a16="http://schemas.microsoft.com/office/drawing/2014/main" val="20002"/>
                    </a:ext>
                  </a:extLst>
                </a:gridCol>
              </a:tblGrid>
              <a:tr h="320040">
                <a:tc>
                  <a:txBody>
                    <a:bodyPr/>
                    <a:lstStyle/>
                    <a:p>
                      <a:pPr algn="ctr" fontAlgn="b"/>
                      <a:r>
                        <a:rPr lang="zh-CN" altLang="en-US" sz="1100" b="1" i="0" u="none" strike="noStrike" dirty="0">
                          <a:solidFill>
                            <a:schemeClr val="tx1"/>
                          </a:solidFill>
                          <a:latin typeface="微软雅黑" panose="020B0503020204020204" pitchFamily="34" charset="-122"/>
                          <a:ea typeface="微软雅黑" panose="020B0503020204020204" pitchFamily="34" charset="-122"/>
                        </a:rPr>
                        <a:t>序号</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100" b="1" i="0" u="none" strike="noStrike" dirty="0">
                          <a:solidFill>
                            <a:schemeClr val="tx1"/>
                          </a:solidFill>
                          <a:latin typeface="微软雅黑" panose="020B0503020204020204" pitchFamily="34" charset="-122"/>
                          <a:ea typeface="微软雅黑" panose="020B0503020204020204" pitchFamily="34" charset="-122"/>
                        </a:rPr>
                        <a:t>项目</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100" b="1" i="0" u="none" strike="noStrike" dirty="0">
                          <a:solidFill>
                            <a:schemeClr val="tx1"/>
                          </a:solidFill>
                          <a:latin typeface="微软雅黑" panose="020B0503020204020204" pitchFamily="34" charset="-122"/>
                          <a:ea typeface="微软雅黑" panose="020B0503020204020204" pitchFamily="34" charset="-122"/>
                        </a:rPr>
                        <a:t>符号</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0000"/>
                  </a:ext>
                </a:extLst>
              </a:tr>
              <a:tr h="496672">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1</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申请公司位置</a:t>
                      </a: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21122">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2</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昊铂中心</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（车城店）</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74101">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昊铂空间（商超店）</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74101">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4</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大型商场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商超</a:t>
                      </a: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02594">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商圈</a:t>
                      </a: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grpSp>
        <p:nvGrpSpPr>
          <p:cNvPr id="36" name="组合 35"/>
          <p:cNvGrpSpPr/>
          <p:nvPr/>
        </p:nvGrpSpPr>
        <p:grpSpPr>
          <a:xfrm>
            <a:off x="1128048" y="2828824"/>
            <a:ext cx="326274" cy="307777"/>
            <a:chOff x="1456577" y="1997884"/>
            <a:chExt cx="288032" cy="314985"/>
          </a:xfrm>
        </p:grpSpPr>
        <p:sp>
          <p:nvSpPr>
            <p:cNvPr id="37" name="泪滴形 36"/>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200" dirty="0">
                <a:latin typeface="Arial" panose="020B0604020202020204" pitchFamily="34" charset="0"/>
                <a:ea typeface="华文中宋" panose="02010600040101010101" pitchFamily="2" charset="-122"/>
              </a:endParaRPr>
            </a:p>
          </p:txBody>
        </p:sp>
        <p:sp>
          <p:nvSpPr>
            <p:cNvPr id="38" name="TextBox 3"/>
            <p:cNvSpPr txBox="1"/>
            <p:nvPr/>
          </p:nvSpPr>
          <p:spPr>
            <a:xfrm>
              <a:off x="1456577" y="1997884"/>
              <a:ext cx="288032" cy="314985"/>
            </a:xfrm>
            <a:prstGeom prst="rect">
              <a:avLst/>
            </a:prstGeom>
            <a:noFill/>
            <a:ln>
              <a:noFill/>
            </a:ln>
          </p:spPr>
          <p:txBody>
            <a:bodyPr wrap="square" rtlCol="0">
              <a:spAutoFit/>
            </a:bodyPr>
            <a:lstStyle/>
            <a:p>
              <a:r>
                <a:rPr lang="en-US" altLang="zh-CN" sz="1400" b="1" dirty="0"/>
                <a:t>E</a:t>
              </a:r>
              <a:endParaRPr lang="zh-CN" altLang="en-US" sz="1400" b="1" dirty="0"/>
            </a:p>
          </p:txBody>
        </p:sp>
      </p:grpSp>
      <p:grpSp>
        <p:nvGrpSpPr>
          <p:cNvPr id="39" name="组合 38"/>
          <p:cNvGrpSpPr/>
          <p:nvPr/>
        </p:nvGrpSpPr>
        <p:grpSpPr>
          <a:xfrm>
            <a:off x="1125770" y="3225382"/>
            <a:ext cx="293587" cy="307777"/>
            <a:chOff x="1449915" y="2618218"/>
            <a:chExt cx="264480" cy="295286"/>
          </a:xfrm>
        </p:grpSpPr>
        <p:sp>
          <p:nvSpPr>
            <p:cNvPr id="40" name="五边形 39"/>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200">
                <a:latin typeface="Arial" panose="020B0604020202020204" pitchFamily="34" charset="0"/>
                <a:ea typeface="华文中宋" panose="02010600040101010101" pitchFamily="2" charset="-122"/>
              </a:endParaRPr>
            </a:p>
          </p:txBody>
        </p:sp>
        <p:sp>
          <p:nvSpPr>
            <p:cNvPr id="41" name="TextBox 6"/>
            <p:cNvSpPr txBox="1"/>
            <p:nvPr/>
          </p:nvSpPr>
          <p:spPr>
            <a:xfrm>
              <a:off x="1449915" y="2618218"/>
              <a:ext cx="264480" cy="295286"/>
            </a:xfrm>
            <a:prstGeom prst="rect">
              <a:avLst/>
            </a:prstGeom>
            <a:noFill/>
            <a:ln>
              <a:noFill/>
            </a:ln>
          </p:spPr>
          <p:txBody>
            <a:bodyPr wrap="square" rtlCol="0">
              <a:spAutoFit/>
            </a:bodyPr>
            <a:lstStyle>
              <a:defPPr>
                <a:defRPr lang="zh-CN"/>
              </a:defPPr>
              <a:lvl1pPr>
                <a:defRPr sz="1400" b="1"/>
              </a:lvl1pPr>
            </a:lstStyle>
            <a:p>
              <a:r>
                <a:rPr lang="en-US" altLang="zh-CN" dirty="0"/>
                <a:t>e</a:t>
              </a:r>
              <a:endParaRPr lang="zh-CN" altLang="en-US" dirty="0"/>
            </a:p>
          </p:txBody>
        </p:sp>
      </p:grpSp>
      <p:pic>
        <p:nvPicPr>
          <p:cNvPr id="42" name="Picture 2"/>
          <p:cNvPicPr>
            <a:picLocks noChangeAspect="1" noChangeArrowheads="1"/>
          </p:cNvPicPr>
          <p:nvPr/>
        </p:nvPicPr>
        <p:blipFill>
          <a:blip r:embed="rId4" cstate="screen">
            <a:duotone>
              <a:schemeClr val="accent2">
                <a:shade val="45000"/>
                <a:satMod val="135000"/>
              </a:schemeClr>
              <a:prstClr val="white"/>
            </a:duotone>
          </a:blip>
          <a:srcRect/>
          <a:stretch>
            <a:fillRect/>
          </a:stretch>
        </p:blipFill>
        <p:spPr bwMode="auto">
          <a:xfrm>
            <a:off x="1156841" y="3610159"/>
            <a:ext cx="265876" cy="216024"/>
          </a:xfrm>
          <a:prstGeom prst="rect">
            <a:avLst/>
          </a:prstGeom>
          <a:solidFill>
            <a:srgbClr val="66FF33"/>
          </a:solidFill>
          <a:ln>
            <a:noFill/>
          </a:ln>
        </p:spPr>
      </p:pic>
      <p:pic>
        <p:nvPicPr>
          <p:cNvPr id="43" name="Picture 4"/>
          <p:cNvPicPr>
            <a:picLocks noChangeAspect="1" noChangeArrowheads="1"/>
          </p:cNvPicPr>
          <p:nvPr/>
        </p:nvPicPr>
        <p:blipFill>
          <a:blip r:embed="rId5" cstate="print">
            <a:duotone>
              <a:schemeClr val="accent2">
                <a:shade val="45000"/>
                <a:satMod val="135000"/>
              </a:schemeClr>
              <a:prstClr val="white"/>
            </a:duotone>
            <a:extLst>
              <a:ext uri="{BEBA8EAE-BF5A-486C-A8C5-ECC9F3942E4B}">
                <a14:imgProps xmlns:a14="http://schemas.microsoft.com/office/drawing/2010/main">
                  <a14:imgLayer r:embed="rId6">
                    <a14:imgEffect>
                      <a14:brightnessContrast contrast="20000"/>
                    </a14:imgEffect>
                    <a14:imgEffect>
                      <a14:saturation sat="0"/>
                    </a14:imgEffect>
                  </a14:imgLayer>
                </a14:imgProps>
              </a:ext>
            </a:extLst>
          </a:blip>
          <a:srcRect/>
          <a:stretch>
            <a:fillRect/>
          </a:stretch>
        </p:blipFill>
        <p:spPr bwMode="auto">
          <a:xfrm>
            <a:off x="1113663" y="3968262"/>
            <a:ext cx="336090" cy="25847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 name="六角星 44"/>
          <p:cNvSpPr/>
          <p:nvPr/>
        </p:nvSpPr>
        <p:spPr bwMode="auto">
          <a:xfrm>
            <a:off x="1132506" y="2384331"/>
            <a:ext cx="270930" cy="236893"/>
          </a:xfrm>
          <a:prstGeom prst="star6">
            <a:avLst/>
          </a:prstGeom>
          <a:solidFill>
            <a:srgbClr val="66FF33"/>
          </a:solidFill>
          <a:ln w="9525" cap="flat" cmpd="sng" algn="ctr">
            <a:solidFill>
              <a:srgbClr val="009900"/>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endParaRPr lang="zh-CN" altLang="en-US" sz="1000">
              <a:latin typeface="Arial" panose="020B0604020202020204" pitchFamily="34" charset="0"/>
              <a:ea typeface="华文中宋" panose="02010600040101010101" pitchFamily="2" charset="-122"/>
            </a:endParaRPr>
          </a:p>
        </p:txBody>
      </p:sp>
      <p:sp>
        <p:nvSpPr>
          <p:cNvPr id="46" name="圆角矩形 45"/>
          <p:cNvSpPr/>
          <p:nvPr/>
        </p:nvSpPr>
        <p:spPr bwMode="auto">
          <a:xfrm rot="19778151">
            <a:off x="1557436" y="1187187"/>
            <a:ext cx="688338" cy="342447"/>
          </a:xfrm>
          <a:prstGeom prst="roundRect">
            <a:avLst/>
          </a:prstGeom>
          <a:solidFill>
            <a:sysClr val="window" lastClr="FFFFFF"/>
          </a:solidFill>
          <a:ln w="19050" cap="flat" cmpd="sng" algn="ctr">
            <a:solidFill>
              <a:srgbClr val="009999"/>
            </a:solidFill>
            <a:prstDash val="solid"/>
          </a:ln>
          <a:effectLst/>
        </p:spPr>
        <p:txBody>
          <a:bodyPr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500" b="1" kern="0" dirty="0">
                <a:solidFill>
                  <a:srgbClr val="009999"/>
                </a:solidFill>
                <a:latin typeface="微软雅黑" panose="020B0503020204020204" pitchFamily="34" charset="-122"/>
                <a:ea typeface="微软雅黑" panose="020B0503020204020204" pitchFamily="34" charset="-122"/>
              </a:rPr>
              <a:t>示例</a:t>
            </a:r>
          </a:p>
        </p:txBody>
      </p:sp>
      <p:sp>
        <p:nvSpPr>
          <p:cNvPr id="52" name="六角星 51"/>
          <p:cNvSpPr/>
          <p:nvPr/>
        </p:nvSpPr>
        <p:spPr bwMode="auto">
          <a:xfrm>
            <a:off x="3914341" y="3618377"/>
            <a:ext cx="270930" cy="236893"/>
          </a:xfrm>
          <a:prstGeom prst="star6">
            <a:avLst/>
          </a:prstGeom>
          <a:solidFill>
            <a:srgbClr val="66FF33"/>
          </a:solidFill>
          <a:ln w="9525" cap="flat" cmpd="sng" algn="ctr">
            <a:solidFill>
              <a:srgbClr val="009900"/>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endParaRPr lang="zh-CN" altLang="en-US" sz="1000">
              <a:latin typeface="Arial" panose="020B0604020202020204" pitchFamily="34" charset="0"/>
              <a:ea typeface="华文中宋" panose="02010600040101010101" pitchFamily="2" charset="-122"/>
            </a:endParaRPr>
          </a:p>
        </p:txBody>
      </p:sp>
      <p:grpSp>
        <p:nvGrpSpPr>
          <p:cNvPr id="59" name="组合 58"/>
          <p:cNvGrpSpPr/>
          <p:nvPr/>
        </p:nvGrpSpPr>
        <p:grpSpPr>
          <a:xfrm>
            <a:off x="2223734" y="4618177"/>
            <a:ext cx="293587" cy="307777"/>
            <a:chOff x="1449915" y="2618218"/>
            <a:chExt cx="264480" cy="295286"/>
          </a:xfrm>
        </p:grpSpPr>
        <p:sp>
          <p:nvSpPr>
            <p:cNvPr id="60" name="五边形 59"/>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200">
                <a:latin typeface="Arial" panose="020B0604020202020204" pitchFamily="34" charset="0"/>
                <a:ea typeface="华文中宋" panose="02010600040101010101" pitchFamily="2" charset="-122"/>
              </a:endParaRPr>
            </a:p>
          </p:txBody>
        </p:sp>
        <p:sp>
          <p:nvSpPr>
            <p:cNvPr id="61" name="TextBox 6"/>
            <p:cNvSpPr txBox="1"/>
            <p:nvPr/>
          </p:nvSpPr>
          <p:spPr>
            <a:xfrm>
              <a:off x="1449915" y="2618218"/>
              <a:ext cx="264480" cy="295286"/>
            </a:xfrm>
            <a:prstGeom prst="rect">
              <a:avLst/>
            </a:prstGeom>
            <a:noFill/>
            <a:ln>
              <a:noFill/>
            </a:ln>
          </p:spPr>
          <p:txBody>
            <a:bodyPr wrap="square" rtlCol="0">
              <a:spAutoFit/>
            </a:bodyPr>
            <a:lstStyle>
              <a:defPPr>
                <a:defRPr lang="zh-CN"/>
              </a:defPPr>
              <a:lvl1pPr>
                <a:defRPr sz="1400" b="1"/>
              </a:lvl1pPr>
            </a:lstStyle>
            <a:p>
              <a:r>
                <a:rPr lang="en-US" altLang="zh-CN" dirty="0"/>
                <a:t>e</a:t>
              </a:r>
              <a:endParaRPr lang="zh-CN" altLang="en-US" dirty="0"/>
            </a:p>
          </p:txBody>
        </p:sp>
      </p:grpSp>
      <p:sp>
        <p:nvSpPr>
          <p:cNvPr id="62" name="圆角矩形标注 61"/>
          <p:cNvSpPr/>
          <p:nvPr/>
        </p:nvSpPr>
        <p:spPr bwMode="auto">
          <a:xfrm>
            <a:off x="1287214" y="4269030"/>
            <a:ext cx="963428" cy="262934"/>
          </a:xfrm>
          <a:prstGeom prst="wedgeRoundRectCallout">
            <a:avLst>
              <a:gd name="adj1" fmla="val 57384"/>
              <a:gd name="adj2" fmla="val 94953"/>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smtClean="0">
                <a:latin typeface="Arial" panose="020B0604020202020204" pitchFamily="34" charset="0"/>
                <a:ea typeface="华文中宋" panose="02010600040101010101" pitchFamily="2" charset="-122"/>
              </a:rPr>
              <a:t>昊铂空间候</a:t>
            </a:r>
            <a:r>
              <a:rPr lang="zh-CN" altLang="en-US" sz="1000" dirty="0">
                <a:latin typeface="Arial" panose="020B0604020202020204" pitchFamily="34" charset="0"/>
                <a:ea typeface="华文中宋" panose="02010600040101010101" pitchFamily="2" charset="-122"/>
              </a:rPr>
              <a:t>选地</a:t>
            </a:r>
          </a:p>
        </p:txBody>
      </p:sp>
      <p:pic>
        <p:nvPicPr>
          <p:cNvPr id="47" name="Picture 2"/>
          <p:cNvPicPr>
            <a:picLocks noChangeAspect="1" noChangeArrowheads="1"/>
          </p:cNvPicPr>
          <p:nvPr/>
        </p:nvPicPr>
        <p:blipFill>
          <a:blip r:embed="rId4" cstate="screen">
            <a:duotone>
              <a:schemeClr val="accent2">
                <a:shade val="45000"/>
                <a:satMod val="135000"/>
              </a:schemeClr>
              <a:prstClr val="white"/>
            </a:duotone>
          </a:blip>
          <a:srcRect/>
          <a:stretch>
            <a:fillRect/>
          </a:stretch>
        </p:blipFill>
        <p:spPr bwMode="auto">
          <a:xfrm>
            <a:off x="2005721" y="4800753"/>
            <a:ext cx="265876" cy="216024"/>
          </a:xfrm>
          <a:prstGeom prst="rect">
            <a:avLst/>
          </a:prstGeom>
          <a:solidFill>
            <a:srgbClr val="66FF33"/>
          </a:solidFill>
          <a:ln>
            <a:noFill/>
          </a:ln>
        </p:spPr>
      </p:pic>
      <p:pic>
        <p:nvPicPr>
          <p:cNvPr id="1027" name="Picture 3"/>
          <p:cNvPicPr>
            <a:picLocks noChangeAspect="1" noChangeArrowheads="1"/>
          </p:cNvPicPr>
          <p:nvPr/>
        </p:nvPicPr>
        <p:blipFill>
          <a:blip r:embed="rId7" cstate="screen"/>
          <a:srcRect/>
          <a:stretch>
            <a:fillRect/>
          </a:stretch>
        </p:blipFill>
        <p:spPr bwMode="auto">
          <a:xfrm>
            <a:off x="1944516" y="5041536"/>
            <a:ext cx="355252" cy="1505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圆角矩形标注 65"/>
          <p:cNvSpPr/>
          <p:nvPr/>
        </p:nvSpPr>
        <p:spPr bwMode="auto">
          <a:xfrm>
            <a:off x="3107935" y="4597769"/>
            <a:ext cx="1547423" cy="373281"/>
          </a:xfrm>
          <a:prstGeom prst="wedgeRoundRectCallout">
            <a:avLst>
              <a:gd name="adj1" fmla="val -103408"/>
              <a:gd name="adj2" fmla="val 36639"/>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商超名称：万达广场</a:t>
            </a:r>
            <a:endParaRPr lang="en-US" altLang="zh-CN" sz="1000" dirty="0">
              <a:latin typeface="Arial" panose="020B0604020202020204" pitchFamily="34" charset="0"/>
              <a:ea typeface="华文中宋" panose="02010600040101010101" pitchFamily="2" charset="-122"/>
            </a:endParaRPr>
          </a:p>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日均人流量：</a:t>
            </a:r>
            <a:r>
              <a:rPr lang="en-US" altLang="zh-CN" sz="1000" dirty="0">
                <a:latin typeface="Arial" panose="020B0604020202020204" pitchFamily="34" charset="0"/>
                <a:ea typeface="华文中宋" panose="02010600040101010101" pitchFamily="2" charset="-122"/>
              </a:rPr>
              <a:t>2</a:t>
            </a:r>
            <a:r>
              <a:rPr lang="zh-CN" altLang="en-US" sz="1000" dirty="0">
                <a:latin typeface="Arial" panose="020B0604020202020204" pitchFamily="34" charset="0"/>
                <a:ea typeface="华文中宋" panose="02010600040101010101" pitchFamily="2" charset="-122"/>
              </a:rPr>
              <a:t>万人</a:t>
            </a:r>
          </a:p>
        </p:txBody>
      </p:sp>
      <p:pic>
        <p:nvPicPr>
          <p:cNvPr id="67" name="Picture 2"/>
          <p:cNvPicPr>
            <a:picLocks noChangeAspect="1" noChangeArrowheads="1"/>
          </p:cNvPicPr>
          <p:nvPr/>
        </p:nvPicPr>
        <p:blipFill>
          <a:blip r:embed="rId4" cstate="screen">
            <a:duotone>
              <a:schemeClr val="accent2">
                <a:shade val="45000"/>
                <a:satMod val="135000"/>
              </a:schemeClr>
              <a:prstClr val="white"/>
            </a:duotone>
          </a:blip>
          <a:srcRect/>
          <a:stretch>
            <a:fillRect/>
          </a:stretch>
        </p:blipFill>
        <p:spPr bwMode="auto">
          <a:xfrm>
            <a:off x="4649389" y="1540647"/>
            <a:ext cx="265876" cy="216024"/>
          </a:xfrm>
          <a:prstGeom prst="rect">
            <a:avLst/>
          </a:prstGeom>
          <a:solidFill>
            <a:srgbClr val="66FF33"/>
          </a:solidFill>
          <a:ln>
            <a:noFill/>
          </a:ln>
        </p:spPr>
      </p:pic>
      <p:sp>
        <p:nvSpPr>
          <p:cNvPr id="68" name="圆角矩形标注 67"/>
          <p:cNvSpPr/>
          <p:nvPr/>
        </p:nvSpPr>
        <p:spPr bwMode="auto">
          <a:xfrm>
            <a:off x="2637848" y="1533669"/>
            <a:ext cx="1547423" cy="373281"/>
          </a:xfrm>
          <a:prstGeom prst="wedgeRoundRectCallout">
            <a:avLst>
              <a:gd name="adj1" fmla="val 80686"/>
              <a:gd name="adj2" fmla="val -12162"/>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商超名称：百方广场</a:t>
            </a:r>
            <a:endParaRPr lang="en-US" altLang="zh-CN" sz="1000" dirty="0">
              <a:latin typeface="Arial" panose="020B0604020202020204" pitchFamily="34" charset="0"/>
              <a:ea typeface="华文中宋" panose="02010600040101010101" pitchFamily="2" charset="-122"/>
            </a:endParaRPr>
          </a:p>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日均人流量：</a:t>
            </a:r>
            <a:r>
              <a:rPr lang="en-US" altLang="zh-CN" sz="1000" dirty="0">
                <a:latin typeface="Arial" panose="020B0604020202020204" pitchFamily="34" charset="0"/>
                <a:ea typeface="华文中宋" panose="02010600040101010101" pitchFamily="2" charset="-122"/>
              </a:rPr>
              <a:t>3</a:t>
            </a:r>
            <a:r>
              <a:rPr lang="zh-CN" altLang="en-US" sz="1000" dirty="0">
                <a:latin typeface="Arial" panose="020B0604020202020204" pitchFamily="34" charset="0"/>
                <a:ea typeface="华文中宋" panose="02010600040101010101" pitchFamily="2" charset="-122"/>
              </a:rPr>
              <a:t>万人</a:t>
            </a:r>
          </a:p>
        </p:txBody>
      </p:sp>
      <p:pic>
        <p:nvPicPr>
          <p:cNvPr id="1028" name="Picture 4"/>
          <p:cNvPicPr>
            <a:picLocks noChangeAspect="1" noChangeArrowheads="1"/>
          </p:cNvPicPr>
          <p:nvPr/>
        </p:nvPicPr>
        <p:blipFill>
          <a:blip r:embed="rId8" cstate="screen"/>
          <a:srcRect/>
          <a:stretch>
            <a:fillRect/>
          </a:stretch>
        </p:blipFill>
        <p:spPr bwMode="auto">
          <a:xfrm>
            <a:off x="4522420" y="1784696"/>
            <a:ext cx="443714" cy="16387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9" name="Picture 2"/>
          <p:cNvPicPr>
            <a:picLocks noChangeAspect="1" noChangeArrowheads="1"/>
          </p:cNvPicPr>
          <p:nvPr/>
        </p:nvPicPr>
        <p:blipFill>
          <a:blip r:embed="rId4" cstate="screen">
            <a:duotone>
              <a:schemeClr val="accent2">
                <a:shade val="45000"/>
                <a:satMod val="135000"/>
              </a:schemeClr>
              <a:prstClr val="white"/>
            </a:duotone>
          </a:blip>
          <a:srcRect/>
          <a:stretch>
            <a:fillRect/>
          </a:stretch>
        </p:blipFill>
        <p:spPr bwMode="auto">
          <a:xfrm>
            <a:off x="5148343" y="1425657"/>
            <a:ext cx="265876" cy="216024"/>
          </a:xfrm>
          <a:prstGeom prst="rect">
            <a:avLst/>
          </a:prstGeom>
          <a:solidFill>
            <a:srgbClr val="66FF33"/>
          </a:solidFill>
          <a:ln>
            <a:noFill/>
          </a:ln>
        </p:spPr>
      </p:pic>
      <p:sp>
        <p:nvSpPr>
          <p:cNvPr id="70" name="圆角矩形标注 69"/>
          <p:cNvSpPr/>
          <p:nvPr/>
        </p:nvSpPr>
        <p:spPr bwMode="auto">
          <a:xfrm>
            <a:off x="6013251" y="1133854"/>
            <a:ext cx="1547423" cy="373281"/>
          </a:xfrm>
          <a:prstGeom prst="wedgeRoundRectCallout">
            <a:avLst>
              <a:gd name="adj1" fmla="val -91476"/>
              <a:gd name="adj2" fmla="val 36639"/>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商超名称：宜欣城商场</a:t>
            </a:r>
            <a:endParaRPr lang="en-US" altLang="zh-CN" sz="1000" dirty="0">
              <a:latin typeface="Arial" panose="020B0604020202020204" pitchFamily="34" charset="0"/>
              <a:ea typeface="华文中宋" panose="02010600040101010101" pitchFamily="2" charset="-122"/>
            </a:endParaRPr>
          </a:p>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日均人流量：</a:t>
            </a:r>
            <a:r>
              <a:rPr lang="en-US" altLang="zh-CN" sz="1000" dirty="0">
                <a:latin typeface="Arial" panose="020B0604020202020204" pitchFamily="34" charset="0"/>
                <a:ea typeface="华文中宋" panose="02010600040101010101" pitchFamily="2" charset="-122"/>
              </a:rPr>
              <a:t>1</a:t>
            </a:r>
            <a:r>
              <a:rPr lang="zh-CN" altLang="en-US" sz="1000" dirty="0">
                <a:latin typeface="Arial" panose="020B0604020202020204" pitchFamily="34" charset="0"/>
                <a:ea typeface="华文中宋" panose="02010600040101010101" pitchFamily="2" charset="-122"/>
              </a:rPr>
              <a:t>万人</a:t>
            </a:r>
          </a:p>
        </p:txBody>
      </p:sp>
      <p:pic>
        <p:nvPicPr>
          <p:cNvPr id="71" name="Picture 3"/>
          <p:cNvPicPr>
            <a:picLocks noChangeAspect="1" noChangeArrowheads="1"/>
          </p:cNvPicPr>
          <p:nvPr/>
        </p:nvPicPr>
        <p:blipFill>
          <a:blip r:embed="rId7" cstate="screen"/>
          <a:srcRect/>
          <a:stretch>
            <a:fillRect/>
          </a:stretch>
        </p:blipFill>
        <p:spPr bwMode="auto">
          <a:xfrm>
            <a:off x="5119669" y="1660805"/>
            <a:ext cx="355252" cy="1505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2"/>
          <p:cNvPicPr>
            <a:picLocks noChangeAspect="1" noChangeArrowheads="1"/>
          </p:cNvPicPr>
          <p:nvPr/>
        </p:nvPicPr>
        <p:blipFill>
          <a:blip r:embed="rId4" cstate="screen">
            <a:duotone>
              <a:schemeClr val="accent2">
                <a:shade val="45000"/>
                <a:satMod val="135000"/>
              </a:schemeClr>
              <a:prstClr val="white"/>
            </a:duotone>
          </a:blip>
          <a:srcRect/>
          <a:stretch>
            <a:fillRect/>
          </a:stretch>
        </p:blipFill>
        <p:spPr bwMode="auto">
          <a:xfrm>
            <a:off x="6018454" y="1604021"/>
            <a:ext cx="265876" cy="216024"/>
          </a:xfrm>
          <a:prstGeom prst="rect">
            <a:avLst/>
          </a:prstGeom>
          <a:solidFill>
            <a:srgbClr val="66FF33"/>
          </a:solidFill>
          <a:ln>
            <a:noFill/>
          </a:ln>
        </p:spPr>
      </p:pic>
      <p:sp>
        <p:nvSpPr>
          <p:cNvPr id="73" name="圆角矩形标注 72"/>
          <p:cNvSpPr/>
          <p:nvPr/>
        </p:nvSpPr>
        <p:spPr bwMode="auto">
          <a:xfrm>
            <a:off x="6602137" y="1934159"/>
            <a:ext cx="1547423" cy="373281"/>
          </a:xfrm>
          <a:prstGeom prst="wedgeRoundRectCallout">
            <a:avLst>
              <a:gd name="adj1" fmla="val -69316"/>
              <a:gd name="adj2" fmla="val -92541"/>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商超名称：阳光城商场</a:t>
            </a:r>
            <a:endParaRPr lang="en-US" altLang="zh-CN" sz="1000" dirty="0">
              <a:latin typeface="Arial" panose="020B0604020202020204" pitchFamily="34" charset="0"/>
              <a:ea typeface="华文中宋" panose="02010600040101010101" pitchFamily="2" charset="-122"/>
            </a:endParaRPr>
          </a:p>
          <a:p>
            <a:pPr fontAlgn="base">
              <a:spcBef>
                <a:spcPct val="0"/>
              </a:spcBef>
              <a:spcAft>
                <a:spcPct val="0"/>
              </a:spcAft>
            </a:pPr>
            <a:r>
              <a:rPr lang="zh-CN" altLang="en-US" sz="1000" dirty="0">
                <a:latin typeface="Arial" panose="020B0604020202020204" pitchFamily="34" charset="0"/>
                <a:ea typeface="华文中宋" panose="02010600040101010101" pitchFamily="2" charset="-122"/>
              </a:rPr>
              <a:t>日均人流量：</a:t>
            </a:r>
            <a:r>
              <a:rPr lang="en-US" altLang="zh-CN" sz="1000" dirty="0">
                <a:latin typeface="Arial" panose="020B0604020202020204" pitchFamily="34" charset="0"/>
                <a:ea typeface="华文中宋" panose="02010600040101010101" pitchFamily="2" charset="-122"/>
              </a:rPr>
              <a:t>3</a:t>
            </a:r>
            <a:r>
              <a:rPr lang="zh-CN" altLang="en-US" sz="1000" dirty="0">
                <a:latin typeface="Arial" panose="020B0604020202020204" pitchFamily="34" charset="0"/>
                <a:ea typeface="华文中宋" panose="02010600040101010101" pitchFamily="2" charset="-122"/>
              </a:rPr>
              <a:t>万人</a:t>
            </a:r>
          </a:p>
        </p:txBody>
      </p:sp>
      <p:pic>
        <p:nvPicPr>
          <p:cNvPr id="1030" name="Picture 6"/>
          <p:cNvPicPr>
            <a:picLocks noChangeAspect="1" noChangeArrowheads="1"/>
          </p:cNvPicPr>
          <p:nvPr/>
        </p:nvPicPr>
        <p:blipFill>
          <a:blip r:embed="rId9" cstate="screen"/>
          <a:srcRect/>
          <a:stretch>
            <a:fillRect/>
          </a:stretch>
        </p:blipFill>
        <p:spPr bwMode="auto">
          <a:xfrm>
            <a:off x="6018455" y="1838702"/>
            <a:ext cx="281631" cy="2166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直接箭头连接符 3"/>
          <p:cNvCxnSpPr>
            <a:endCxn id="52" idx="3"/>
          </p:cNvCxnSpPr>
          <p:nvPr/>
        </p:nvCxnSpPr>
        <p:spPr bwMode="auto">
          <a:xfrm flipV="1">
            <a:off x="2517321" y="3796047"/>
            <a:ext cx="1397020" cy="873918"/>
          </a:xfrm>
          <a:prstGeom prst="straightConnector1">
            <a:avLst/>
          </a:prstGeom>
          <a:noFill/>
          <a:ln w="9525" cap="flat" cmpd="sng" algn="ctr">
            <a:solidFill>
              <a:schemeClr val="tx1"/>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4"/>
          <p:cNvSpPr txBox="1"/>
          <p:nvPr/>
        </p:nvSpPr>
        <p:spPr>
          <a:xfrm>
            <a:off x="2872663" y="3962445"/>
            <a:ext cx="439500" cy="309519"/>
          </a:xfrm>
          <a:prstGeom prst="rect">
            <a:avLst/>
          </a:prstGeom>
          <a:noFill/>
        </p:spPr>
        <p:txBody>
          <a:bodyPr wrap="none" lIns="77925" tIns="38963" rIns="77925" bIns="38963" rtlCol="0">
            <a:spAutoFit/>
          </a:bodyPr>
          <a:lstStyle/>
          <a:p>
            <a:pPr>
              <a:lnSpc>
                <a:spcPct val="150000"/>
              </a:lnSpc>
            </a:pPr>
            <a:r>
              <a:rPr lang="en-US" altLang="zh-CN" sz="1000" b="1" dirty="0">
                <a:solidFill>
                  <a:srgbClr val="FF0000"/>
                </a:solidFill>
                <a:latin typeface="微软雅黑" panose="020B0503020204020204" pitchFamily="34" charset="-122"/>
                <a:ea typeface="微软雅黑" panose="020B0503020204020204" pitchFamily="34" charset="-122"/>
              </a:rPr>
              <a:t>8km</a:t>
            </a:r>
            <a:endParaRPr lang="zh-CN" altLang="en-US" sz="1000" b="1" dirty="0">
              <a:solidFill>
                <a:srgbClr val="FF0000"/>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2007294" y="2496505"/>
            <a:ext cx="326274" cy="307777"/>
            <a:chOff x="1456577" y="1997884"/>
            <a:chExt cx="288032" cy="314985"/>
          </a:xfrm>
        </p:grpSpPr>
        <p:sp>
          <p:nvSpPr>
            <p:cNvPr id="75" name="泪滴形 74"/>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200" dirty="0">
                <a:latin typeface="Arial" panose="020B0604020202020204" pitchFamily="34" charset="0"/>
                <a:ea typeface="华文中宋" panose="02010600040101010101" pitchFamily="2" charset="-122"/>
              </a:endParaRPr>
            </a:p>
          </p:txBody>
        </p:sp>
        <p:sp>
          <p:nvSpPr>
            <p:cNvPr id="76" name="TextBox 3"/>
            <p:cNvSpPr txBox="1"/>
            <p:nvPr/>
          </p:nvSpPr>
          <p:spPr>
            <a:xfrm>
              <a:off x="1456577" y="1997884"/>
              <a:ext cx="288032" cy="314985"/>
            </a:xfrm>
            <a:prstGeom prst="rect">
              <a:avLst/>
            </a:prstGeom>
            <a:noFill/>
            <a:ln>
              <a:noFill/>
            </a:ln>
          </p:spPr>
          <p:txBody>
            <a:bodyPr wrap="square" rtlCol="0">
              <a:spAutoFit/>
            </a:bodyPr>
            <a:lstStyle/>
            <a:p>
              <a:r>
                <a:rPr lang="en-US" altLang="zh-CN" sz="1400" b="1" dirty="0"/>
                <a:t>E</a:t>
              </a:r>
              <a:endParaRPr lang="zh-CN" altLang="en-US" sz="1400" b="1" dirty="0"/>
            </a:p>
          </p:txBody>
        </p:sp>
      </p:grpSp>
      <p:sp>
        <p:nvSpPr>
          <p:cNvPr id="6" name="TextBox 5"/>
          <p:cNvSpPr txBox="1"/>
          <p:nvPr/>
        </p:nvSpPr>
        <p:spPr>
          <a:xfrm>
            <a:off x="2140232" y="2564713"/>
            <a:ext cx="548505" cy="401852"/>
          </a:xfrm>
          <a:prstGeom prst="rect">
            <a:avLst/>
          </a:prstGeom>
          <a:noFill/>
        </p:spPr>
        <p:txBody>
          <a:bodyPr wrap="none" lIns="77925" tIns="38963" rIns="77925" bIns="38963" rtlCol="0">
            <a:spAutoFit/>
          </a:bodyPr>
          <a:lstStyle/>
          <a:p>
            <a:pPr>
              <a:lnSpc>
                <a:spcPct val="150000"/>
              </a:lnSpc>
            </a:pPr>
            <a:r>
              <a:rPr lang="en-US" altLang="zh-CN" sz="1400" b="1" dirty="0">
                <a:latin typeface="微软雅黑" panose="020B0503020204020204" pitchFamily="34" charset="-122"/>
                <a:ea typeface="微软雅黑" panose="020B0503020204020204" pitchFamily="34" charset="-122"/>
              </a:rPr>
              <a:t>xx</a:t>
            </a:r>
            <a:r>
              <a:rPr lang="zh-CN" altLang="en-US" sz="1400" b="1" dirty="0">
                <a:latin typeface="微软雅黑" panose="020B0503020204020204" pitchFamily="34" charset="-122"/>
                <a:ea typeface="微软雅黑" panose="020B0503020204020204" pitchFamily="34" charset="-122"/>
              </a:rPr>
              <a:t>店</a:t>
            </a:r>
          </a:p>
        </p:txBody>
      </p:sp>
      <p:cxnSp>
        <p:nvCxnSpPr>
          <p:cNvPr id="77" name="直接箭头连接符 76"/>
          <p:cNvCxnSpPr>
            <a:stCxn id="61" idx="0"/>
            <a:endCxn id="76" idx="2"/>
          </p:cNvCxnSpPr>
          <p:nvPr/>
        </p:nvCxnSpPr>
        <p:spPr bwMode="auto">
          <a:xfrm flipH="1" flipV="1">
            <a:off x="2170431" y="2804282"/>
            <a:ext cx="200097" cy="1813895"/>
          </a:xfrm>
          <a:prstGeom prst="straightConnector1">
            <a:avLst/>
          </a:prstGeom>
          <a:noFill/>
          <a:ln w="9525" cap="flat" cmpd="sng" algn="ctr">
            <a:solidFill>
              <a:schemeClr val="tx1"/>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TextBox 77"/>
          <p:cNvSpPr txBox="1"/>
          <p:nvPr/>
        </p:nvSpPr>
        <p:spPr>
          <a:xfrm>
            <a:off x="2207302" y="3356274"/>
            <a:ext cx="518048" cy="309519"/>
          </a:xfrm>
          <a:prstGeom prst="rect">
            <a:avLst/>
          </a:prstGeom>
          <a:noFill/>
        </p:spPr>
        <p:txBody>
          <a:bodyPr wrap="none" lIns="77925" tIns="38963" rIns="77925" bIns="38963" rtlCol="0">
            <a:spAutoFit/>
          </a:bodyPr>
          <a:lstStyle/>
          <a:p>
            <a:pPr>
              <a:lnSpc>
                <a:spcPct val="150000"/>
              </a:lnSpc>
            </a:pPr>
            <a:r>
              <a:rPr lang="en-US" altLang="zh-CN" sz="1000" b="1" dirty="0">
                <a:solidFill>
                  <a:srgbClr val="FF0000"/>
                </a:solidFill>
                <a:latin typeface="微软雅黑" panose="020B0503020204020204" pitchFamily="34" charset="-122"/>
                <a:ea typeface="微软雅黑" panose="020B0503020204020204" pitchFamily="34" charset="-122"/>
              </a:rPr>
              <a:t>12km</a:t>
            </a:r>
            <a:endParaRPr lang="zh-CN" altLang="en-US" sz="1000" b="1" dirty="0">
              <a:solidFill>
                <a:srgbClr val="FF0000"/>
              </a:solidFill>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矩形 11"/>
          <p:cNvSpPr/>
          <p:nvPr/>
        </p:nvSpPr>
        <p:spPr>
          <a:xfrm>
            <a:off x="-1705382" y="277538"/>
            <a:ext cx="31810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商超方案信息</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custDataLst>
              <p:tags r:id="rId2"/>
            </p:custDataLst>
            <p:extLst>
              <p:ext uri="{D42A27DB-BD31-4B8C-83A1-F6EECF244321}">
                <p14:modId xmlns:p14="http://schemas.microsoft.com/office/powerpoint/2010/main" val="3604700456"/>
              </p:ext>
            </p:extLst>
          </p:nvPr>
        </p:nvGraphicFramePr>
        <p:xfrm>
          <a:off x="107503" y="1131590"/>
          <a:ext cx="8928994" cy="3870426"/>
        </p:xfrm>
        <a:graphic>
          <a:graphicData uri="http://schemas.openxmlformats.org/drawingml/2006/table">
            <a:tbl>
              <a:tblPr/>
              <a:tblGrid>
                <a:gridCol w="1078969">
                  <a:extLst>
                    <a:ext uri="{9D8B030D-6E8A-4147-A177-3AD203B41FA5}">
                      <a16:colId xmlns:a16="http://schemas.microsoft.com/office/drawing/2014/main" val="20000"/>
                    </a:ext>
                  </a:extLst>
                </a:gridCol>
                <a:gridCol w="210851">
                  <a:extLst>
                    <a:ext uri="{9D8B030D-6E8A-4147-A177-3AD203B41FA5}">
                      <a16:colId xmlns:a16="http://schemas.microsoft.com/office/drawing/2014/main" val="20001"/>
                    </a:ext>
                  </a:extLst>
                </a:gridCol>
                <a:gridCol w="463509">
                  <a:extLst>
                    <a:ext uri="{9D8B030D-6E8A-4147-A177-3AD203B41FA5}">
                      <a16:colId xmlns:a16="http://schemas.microsoft.com/office/drawing/2014/main" val="20002"/>
                    </a:ext>
                  </a:extLst>
                </a:gridCol>
                <a:gridCol w="202307">
                  <a:extLst>
                    <a:ext uri="{9D8B030D-6E8A-4147-A177-3AD203B41FA5}">
                      <a16:colId xmlns:a16="http://schemas.microsoft.com/office/drawing/2014/main" val="20003"/>
                    </a:ext>
                  </a:extLst>
                </a:gridCol>
                <a:gridCol w="116965">
                  <a:extLst>
                    <a:ext uri="{9D8B030D-6E8A-4147-A177-3AD203B41FA5}">
                      <a16:colId xmlns:a16="http://schemas.microsoft.com/office/drawing/2014/main" val="20004"/>
                    </a:ext>
                  </a:extLst>
                </a:gridCol>
                <a:gridCol w="159001">
                  <a:extLst>
                    <a:ext uri="{9D8B030D-6E8A-4147-A177-3AD203B41FA5}">
                      <a16:colId xmlns:a16="http://schemas.microsoft.com/office/drawing/2014/main" val="20005"/>
                    </a:ext>
                  </a:extLst>
                </a:gridCol>
                <a:gridCol w="245616">
                  <a:extLst>
                    <a:ext uri="{9D8B030D-6E8A-4147-A177-3AD203B41FA5}">
                      <a16:colId xmlns:a16="http://schemas.microsoft.com/office/drawing/2014/main" val="20006"/>
                    </a:ext>
                  </a:extLst>
                </a:gridCol>
                <a:gridCol w="404616">
                  <a:extLst>
                    <a:ext uri="{9D8B030D-6E8A-4147-A177-3AD203B41FA5}">
                      <a16:colId xmlns:a16="http://schemas.microsoft.com/office/drawing/2014/main" val="20007"/>
                    </a:ext>
                  </a:extLst>
                </a:gridCol>
                <a:gridCol w="134872">
                  <a:extLst>
                    <a:ext uri="{9D8B030D-6E8A-4147-A177-3AD203B41FA5}">
                      <a16:colId xmlns:a16="http://schemas.microsoft.com/office/drawing/2014/main" val="20008"/>
                    </a:ext>
                  </a:extLst>
                </a:gridCol>
                <a:gridCol w="539486">
                  <a:extLst>
                    <a:ext uri="{9D8B030D-6E8A-4147-A177-3AD203B41FA5}">
                      <a16:colId xmlns:a16="http://schemas.microsoft.com/office/drawing/2014/main" val="20009"/>
                    </a:ext>
                  </a:extLst>
                </a:gridCol>
                <a:gridCol w="134872">
                  <a:extLst>
                    <a:ext uri="{9D8B030D-6E8A-4147-A177-3AD203B41FA5}">
                      <a16:colId xmlns:a16="http://schemas.microsoft.com/office/drawing/2014/main" val="20010"/>
                    </a:ext>
                  </a:extLst>
                </a:gridCol>
                <a:gridCol w="269742">
                  <a:extLst>
                    <a:ext uri="{9D8B030D-6E8A-4147-A177-3AD203B41FA5}">
                      <a16:colId xmlns:a16="http://schemas.microsoft.com/office/drawing/2014/main" val="20011"/>
                    </a:ext>
                  </a:extLst>
                </a:gridCol>
                <a:gridCol w="404616">
                  <a:extLst>
                    <a:ext uri="{9D8B030D-6E8A-4147-A177-3AD203B41FA5}">
                      <a16:colId xmlns:a16="http://schemas.microsoft.com/office/drawing/2014/main" val="20012"/>
                    </a:ext>
                  </a:extLst>
                </a:gridCol>
                <a:gridCol w="269742">
                  <a:extLst>
                    <a:ext uri="{9D8B030D-6E8A-4147-A177-3AD203B41FA5}">
                      <a16:colId xmlns:a16="http://schemas.microsoft.com/office/drawing/2014/main" val="20013"/>
                    </a:ext>
                  </a:extLst>
                </a:gridCol>
                <a:gridCol w="269742">
                  <a:extLst>
                    <a:ext uri="{9D8B030D-6E8A-4147-A177-3AD203B41FA5}">
                      <a16:colId xmlns:a16="http://schemas.microsoft.com/office/drawing/2014/main" val="20014"/>
                    </a:ext>
                  </a:extLst>
                </a:gridCol>
                <a:gridCol w="404616">
                  <a:extLst>
                    <a:ext uri="{9D8B030D-6E8A-4147-A177-3AD203B41FA5}">
                      <a16:colId xmlns:a16="http://schemas.microsoft.com/office/drawing/2014/main" val="20015"/>
                    </a:ext>
                  </a:extLst>
                </a:gridCol>
                <a:gridCol w="269742">
                  <a:extLst>
                    <a:ext uri="{9D8B030D-6E8A-4147-A177-3AD203B41FA5}">
                      <a16:colId xmlns:a16="http://schemas.microsoft.com/office/drawing/2014/main" val="20016"/>
                    </a:ext>
                  </a:extLst>
                </a:gridCol>
                <a:gridCol w="269742">
                  <a:extLst>
                    <a:ext uri="{9D8B030D-6E8A-4147-A177-3AD203B41FA5}">
                      <a16:colId xmlns:a16="http://schemas.microsoft.com/office/drawing/2014/main" val="20017"/>
                    </a:ext>
                  </a:extLst>
                </a:gridCol>
                <a:gridCol w="404614">
                  <a:extLst>
                    <a:ext uri="{9D8B030D-6E8A-4147-A177-3AD203B41FA5}">
                      <a16:colId xmlns:a16="http://schemas.microsoft.com/office/drawing/2014/main" val="20018"/>
                    </a:ext>
                  </a:extLst>
                </a:gridCol>
                <a:gridCol w="539484">
                  <a:extLst>
                    <a:ext uri="{9D8B030D-6E8A-4147-A177-3AD203B41FA5}">
                      <a16:colId xmlns:a16="http://schemas.microsoft.com/office/drawing/2014/main" val="20019"/>
                    </a:ext>
                  </a:extLst>
                </a:gridCol>
                <a:gridCol w="674357">
                  <a:extLst>
                    <a:ext uri="{9D8B030D-6E8A-4147-A177-3AD203B41FA5}">
                      <a16:colId xmlns:a16="http://schemas.microsoft.com/office/drawing/2014/main" val="20020"/>
                    </a:ext>
                  </a:extLst>
                </a:gridCol>
                <a:gridCol w="597216">
                  <a:extLst>
                    <a:ext uri="{9D8B030D-6E8A-4147-A177-3AD203B41FA5}">
                      <a16:colId xmlns:a16="http://schemas.microsoft.com/office/drawing/2014/main" val="20021"/>
                    </a:ext>
                  </a:extLst>
                </a:gridCol>
                <a:gridCol w="116965">
                  <a:extLst>
                    <a:ext uri="{9D8B030D-6E8A-4147-A177-3AD203B41FA5}">
                      <a16:colId xmlns:a16="http://schemas.microsoft.com/office/drawing/2014/main" val="20022"/>
                    </a:ext>
                  </a:extLst>
                </a:gridCol>
                <a:gridCol w="747352">
                  <a:extLst>
                    <a:ext uri="{9D8B030D-6E8A-4147-A177-3AD203B41FA5}">
                      <a16:colId xmlns:a16="http://schemas.microsoft.com/office/drawing/2014/main" val="20023"/>
                    </a:ext>
                  </a:extLst>
                </a:gridCol>
              </a:tblGrid>
              <a:tr h="552918">
                <a:tc>
                  <a:txBody>
                    <a:bodyPr/>
                    <a:lstStyle/>
                    <a:p>
                      <a:pPr algn="ctr" fontAlgn="ctr"/>
                      <a:r>
                        <a:rPr lang="zh-CN" altLang="en-US" sz="1000" b="0" i="0" u="none" strike="noStrike" dirty="0">
                          <a:effectLst/>
                          <a:latin typeface="微软雅黑" panose="020B0503020204020204" pitchFamily="34" charset="-122"/>
                          <a:ea typeface="微软雅黑" panose="020B0503020204020204" pitchFamily="34" charset="-122"/>
                        </a:rPr>
                        <a:t>候选方案地址</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333333"/>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2F2F2"/>
                    </a:solidFill>
                  </a:tcPr>
                </a:tc>
                <a:tc gridSpan="23">
                  <a:txBody>
                    <a:bodyPr/>
                    <a:lstStyle/>
                    <a:p>
                      <a:pPr algn="l" fontAlgn="ctr"/>
                      <a:r>
                        <a:rPr lang="zh-CN" altLang="en-US" sz="1000" b="0" i="0" u="none" strike="noStrike" dirty="0">
                          <a:effectLst/>
                          <a:latin typeface="微软雅黑" panose="020B0503020204020204" pitchFamily="34" charset="-122"/>
                          <a:ea typeface="微软雅黑" panose="020B0503020204020204" pitchFamily="34" charset="-122"/>
                        </a:rPr>
                        <a:t>商超位置：</a:t>
                      </a:r>
                      <a:r>
                        <a:rPr lang="en-US" altLang="zh-CN" sz="1000" b="0" i="0" u="none" strike="noStrike" dirty="0">
                          <a:effectLst/>
                          <a:latin typeface="微软雅黑" panose="020B0503020204020204" pitchFamily="34" charset="-122"/>
                          <a:ea typeface="微软雅黑" panose="020B0503020204020204" pitchFamily="34" charset="-122"/>
                        </a:rPr>
                        <a:t>XX</a:t>
                      </a:r>
                      <a:r>
                        <a:rPr lang="zh-CN" altLang="en-US" sz="1000" b="0" i="0" u="none" strike="noStrike" dirty="0">
                          <a:effectLst/>
                          <a:latin typeface="微软雅黑" panose="020B0503020204020204" pitchFamily="34" charset="-122"/>
                          <a:ea typeface="微软雅黑" panose="020B0503020204020204" pitchFamily="34" charset="-122"/>
                        </a:rPr>
                        <a:t>市</a:t>
                      </a:r>
                      <a:r>
                        <a:rPr lang="en-US" altLang="zh-CN" sz="1000" b="0" i="0" u="none" strike="noStrike" dirty="0">
                          <a:effectLst/>
                          <a:latin typeface="微软雅黑" panose="020B0503020204020204" pitchFamily="34" charset="-122"/>
                          <a:ea typeface="微软雅黑" panose="020B0503020204020204" pitchFamily="34" charset="-122"/>
                        </a:rPr>
                        <a:t>XX</a:t>
                      </a:r>
                      <a:r>
                        <a:rPr lang="zh-CN" altLang="en-US" sz="1000" b="0" i="0" u="none" strike="noStrike" dirty="0">
                          <a:effectLst/>
                          <a:latin typeface="微软雅黑" panose="020B0503020204020204" pitchFamily="34" charset="-122"/>
                          <a:ea typeface="微软雅黑" panose="020B0503020204020204" pitchFamily="34" charset="-122"/>
                        </a:rPr>
                        <a:t>区</a:t>
                      </a:r>
                      <a:r>
                        <a:rPr lang="en-US" altLang="zh-CN" sz="1000" b="0" i="0" u="none" strike="noStrike" dirty="0">
                          <a:effectLst/>
                          <a:latin typeface="微软雅黑" panose="020B0503020204020204" pitchFamily="34" charset="-122"/>
                          <a:ea typeface="微软雅黑" panose="020B0503020204020204" pitchFamily="34" charset="-122"/>
                        </a:rPr>
                        <a:t>XX</a:t>
                      </a:r>
                      <a:r>
                        <a:rPr lang="zh-CN" altLang="en-US" sz="1000" b="0" i="0" u="none" strike="noStrike" dirty="0">
                          <a:effectLst/>
                          <a:latin typeface="微软雅黑" panose="020B0503020204020204" pitchFamily="34" charset="-122"/>
                          <a:ea typeface="微软雅黑" panose="020B0503020204020204" pitchFamily="34" charset="-122"/>
                        </a:rPr>
                        <a:t>路</a:t>
                      </a:r>
                      <a:r>
                        <a:rPr lang="en-US" altLang="zh-CN" sz="1000" b="0" i="0" u="none" strike="noStrike" dirty="0">
                          <a:effectLst/>
                          <a:latin typeface="微软雅黑" panose="020B0503020204020204" pitchFamily="34" charset="-122"/>
                          <a:ea typeface="微软雅黑" panose="020B0503020204020204" pitchFamily="34" charset="-122"/>
                        </a:rPr>
                        <a:t>XX</a:t>
                      </a:r>
                      <a:r>
                        <a:rPr lang="zh-CN" altLang="en-US" sz="1000" b="0" i="0" u="none" strike="noStrike" dirty="0">
                          <a:effectLst/>
                          <a:latin typeface="微软雅黑" panose="020B0503020204020204" pitchFamily="34" charset="-122"/>
                          <a:ea typeface="微软雅黑" panose="020B0503020204020204" pitchFamily="34" charset="-122"/>
                        </a:rPr>
                        <a:t>号（商场名称）</a:t>
                      </a:r>
                      <a:endParaRPr lang="en-US" altLang="zh-CN" sz="1000" b="0" i="0" u="none" strike="noStrike" dirty="0">
                        <a:effectLst/>
                        <a:latin typeface="微软雅黑" panose="020B0503020204020204" pitchFamily="34" charset="-122"/>
                        <a:ea typeface="微软雅黑" panose="020B0503020204020204" pitchFamily="34" charset="-122"/>
                      </a:endParaRPr>
                    </a:p>
                    <a:p>
                      <a:pPr algn="l" fontAlgn="ctr"/>
                      <a:r>
                        <a:rPr lang="zh-CN" altLang="en-US" sz="1000" b="0" i="0" u="none" strike="noStrike" dirty="0">
                          <a:effectLst/>
                          <a:latin typeface="微软雅黑" panose="020B0503020204020204" pitchFamily="34" charset="-122"/>
                          <a:ea typeface="微软雅黑" panose="020B0503020204020204" pitchFamily="34" charset="-122"/>
                        </a:rPr>
                        <a:t>车间位置：</a:t>
                      </a:r>
                      <a:endParaRPr lang="en-US" sz="1000" b="0" i="0" u="none" strike="noStrike" dirty="0">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333333"/>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333333"/>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0" marR="0" marT="0" marB="0" anchor="ctr">
                    <a:lnL w="6350" cap="flat" cmpd="sng" algn="ctr">
                      <a:solidFill>
                        <a:srgbClr val="333333"/>
                      </a:solidFill>
                      <a:prstDash val="solid"/>
                      <a:round/>
                      <a:headEnd type="none" w="med" len="med"/>
                      <a:tailEnd type="none" w="med" len="med"/>
                    </a:lnL>
                    <a:lnR w="6350" cap="flat" cmpd="sng" algn="ctr">
                      <a:solidFill>
                        <a:srgbClr val="333333"/>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333333"/>
                      </a:solidFill>
                      <a:prstDash val="solid"/>
                      <a:round/>
                      <a:headEnd type="none" w="med" len="med"/>
                      <a:tailEnd type="none" w="med" len="med"/>
                    </a:lnB>
                    <a:solidFill>
                      <a:srgbClr val="F2F2F2"/>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333333"/>
                      </a:solidFill>
                      <a:prstDash val="solid"/>
                      <a:round/>
                      <a:headEnd type="none" w="med" len="med"/>
                      <a:tailEnd type="none" w="med" len="med"/>
                    </a:lnB>
                  </a:tcPr>
                </a:tc>
                <a:extLst>
                  <a:ext uri="{0D108BD9-81ED-4DB2-BD59-A6C34878D82A}">
                    <a16:rowId xmlns:a16="http://schemas.microsoft.com/office/drawing/2014/main" val="10000"/>
                  </a:ext>
                </a:extLst>
              </a:tr>
              <a:tr h="552918">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展厅租赁面积</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333333"/>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2F2F2"/>
                    </a:solidFill>
                  </a:tcPr>
                </a:tc>
                <a:tc gridSpan="6">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w="6350" cap="flat" cmpd="sng" algn="ctr">
                      <a:solidFill>
                        <a:srgbClr val="808080"/>
                      </a:solidFill>
                      <a:prstDash val="solid"/>
                      <a:round/>
                      <a:headEnd type="none" w="med" len="med"/>
                      <a:tailEnd type="none" w="med" len="med"/>
                    </a:lnL>
                    <a:lnR>
                      <a:noFill/>
                    </a:lnR>
                    <a:lnT w="6350" cap="flat" cmpd="sng" algn="ctr">
                      <a:solidFill>
                        <a:srgbClr val="333333"/>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0" marR="0" marT="0" marB="0" anchor="ctr">
                    <a:lnL>
                      <a:noFill/>
                    </a:lnL>
                    <a:lnR w="6350" cap="flat" cmpd="sng" algn="ctr">
                      <a:solidFill>
                        <a:srgbClr val="80808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gridSpan="4">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展厅实用面积</a:t>
                      </a:r>
                    </a:p>
                  </a:txBody>
                  <a:tcPr marL="90412" marR="90412" marT="36730" marB="3673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2F2F2"/>
                    </a:solidFill>
                  </a:tcPr>
                </a:tc>
                <a:tc hMerge="1">
                  <a:txBody>
                    <a:bodyPr/>
                    <a:lstStyle/>
                    <a:p>
                      <a:endParaRPr lang="zh-CN"/>
                    </a:p>
                  </a:txBody>
                  <a:tcPr/>
                </a:tc>
                <a:tc hMerge="1">
                  <a:txBody>
                    <a:bodyPr/>
                    <a:lstStyle/>
                    <a:p>
                      <a:endParaRPr lang="zh-CN"/>
                    </a:p>
                  </a:txBody>
                  <a:tcPr/>
                </a:tc>
                <a:tc hMerge="1">
                  <a:txBody>
                    <a:bodyPr/>
                    <a:lstStyle/>
                    <a:p>
                      <a:endParaRPr lang="zh-CN"/>
                    </a:p>
                  </a:txBody>
                  <a:tcPr/>
                </a:tc>
                <a:tc gridSpan="4">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w="6350" cap="flat" cmpd="sng" algn="ctr">
                      <a:solidFill>
                        <a:srgbClr val="80808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90412" marR="90412" marT="36730" marB="36730" anchor="ctr">
                    <a:lnL>
                      <a:noFill/>
                    </a:lnL>
                    <a:lnR w="6350" cap="flat" cmpd="sng" algn="ctr">
                      <a:solidFill>
                        <a:srgbClr val="80808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展厅面宽</a:t>
                      </a:r>
                    </a:p>
                  </a:txBody>
                  <a:tcPr marL="90412" marR="90412" marT="36730" marB="3673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2F2F2"/>
                    </a:solidFill>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w="6350" cap="flat" cmpd="sng" algn="ctr">
                      <a:solidFill>
                        <a:srgbClr val="808080"/>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gridSpan="2">
                  <a:txBody>
                    <a:bodyPr/>
                    <a:lstStyle/>
                    <a:p>
                      <a:pPr algn="ctr" fontAlgn="ctr"/>
                      <a:r>
                        <a:rPr lang="en-US" sz="1000" b="0" i="0" u="none" strike="noStrike" dirty="0">
                          <a:solidFill>
                            <a:srgbClr val="000000"/>
                          </a:solidFill>
                          <a:effectLst/>
                          <a:latin typeface="微软雅黑" panose="020B0503020204020204" pitchFamily="34" charset="-122"/>
                          <a:ea typeface="微软雅黑" panose="020B0503020204020204" pitchFamily="34" charset="-122"/>
                        </a:rPr>
                        <a:t>m</a:t>
                      </a:r>
                    </a:p>
                  </a:txBody>
                  <a:tcPr marL="90412" marR="90412" marT="36730" marB="36730" anchor="ct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1"/>
                  </a:ext>
                </a:extLst>
              </a:tr>
              <a:tr h="552918">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展厅进深</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2F2F2"/>
                    </a:solidFill>
                  </a:tcPr>
                </a:tc>
                <a:tc gridSpan="6">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w="6350" cap="flat" cmpd="sng" algn="ctr">
                      <a:solidFill>
                        <a:srgbClr val="808080"/>
                      </a:solidFill>
                      <a:prstDash val="solid"/>
                      <a:round/>
                      <a:headEnd type="none" w="med" len="med"/>
                      <a:tailEnd type="none" w="med" len="med"/>
                    </a:lnL>
                    <a:lnR>
                      <a:noFill/>
                    </a:lnR>
                    <a:lnT w="6350" cap="flat" cmpd="sng" algn="ctr">
                      <a:solidFill>
                        <a:srgbClr val="808080"/>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m</a:t>
                      </a:r>
                    </a:p>
                  </a:txBody>
                  <a:tcPr marL="0" marR="0" marT="0" marB="0" anchor="ctr">
                    <a:lnL>
                      <a:noFill/>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gridSpan="4">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展厅层高</a:t>
                      </a:r>
                    </a:p>
                  </a:txBody>
                  <a:tcPr marL="90412" marR="90412" marT="36730" marB="3673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2F2F2"/>
                    </a:solidFill>
                  </a:tcPr>
                </a:tc>
                <a:tc hMerge="1">
                  <a:txBody>
                    <a:bodyPr/>
                    <a:lstStyle/>
                    <a:p>
                      <a:endParaRPr lang="zh-CN"/>
                    </a:p>
                  </a:txBody>
                  <a:tcPr/>
                </a:tc>
                <a:tc hMerge="1">
                  <a:txBody>
                    <a:bodyPr/>
                    <a:lstStyle/>
                    <a:p>
                      <a:endParaRPr lang="zh-CN"/>
                    </a:p>
                  </a:txBody>
                  <a:tcPr/>
                </a:tc>
                <a:tc hMerge="1">
                  <a:txBody>
                    <a:bodyPr/>
                    <a:lstStyle/>
                    <a:p>
                      <a:endParaRPr lang="zh-CN"/>
                    </a:p>
                  </a:txBody>
                  <a:tcPr/>
                </a:tc>
                <a:tc gridSpan="4">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w="6350" cap="flat" cmpd="sng" algn="ctr">
                      <a:solidFill>
                        <a:srgbClr val="808080"/>
                      </a:solidFill>
                      <a:prstDash val="solid"/>
                      <a:round/>
                      <a:headEnd type="none" w="med" len="med"/>
                      <a:tailEnd type="none" w="med" len="med"/>
                    </a:lnL>
                    <a:lnR>
                      <a:noFill/>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m</a:t>
                      </a:r>
                    </a:p>
                  </a:txBody>
                  <a:tcPr marL="90412" marR="90412" marT="36730" marB="36730" anchor="ctr">
                    <a:lnL>
                      <a:noFill/>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专用停车位</a:t>
                      </a:r>
                    </a:p>
                  </a:txBody>
                  <a:tcPr marL="90412" marR="90412" marT="36730" marB="3673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2F2F2"/>
                    </a:solidFill>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w="6350" cap="flat" cmpd="sng" algn="ctr">
                      <a:solidFill>
                        <a:srgbClr val="808080"/>
                      </a:solidFill>
                      <a:prstDash val="solid"/>
                      <a:round/>
                      <a:headEnd type="none" w="med" len="med"/>
                      <a:tailEnd type="none" w="med" len="med"/>
                    </a:lnL>
                    <a:lnR>
                      <a:noFill/>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个</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0412" marR="90412" marT="36730" marB="36730" anchor="ctr">
                    <a:lnL>
                      <a:noFill/>
                    </a:lnL>
                    <a:lnR w="12700" cap="flat" cmpd="sng" algn="ctr">
                      <a:solidFill>
                        <a:schemeClr val="tx1"/>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2"/>
                  </a:ext>
                </a:extLst>
              </a:tr>
              <a:tr h="552918">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是否临街</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2F2F2"/>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effectLst/>
                          <a:latin typeface="微软雅黑" panose="020B0503020204020204" pitchFamily="34" charset="-122"/>
                          <a:ea typeface="微软雅黑" panose="020B0503020204020204" pitchFamily="34" charset="-122"/>
                        </a:rPr>
                        <a:t>□</a:t>
                      </a:r>
                    </a:p>
                  </a:txBody>
                  <a:tcPr marL="0" marR="0" marT="0" marB="0" anchor="ctr">
                    <a:lnL w="1270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algn="ctr" defTabSz="914400" rtl="0" eaLnBrk="1" fontAlgn="ctr" latinLnBrk="0" hangingPunct="1"/>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是</a:t>
                      </a:r>
                    </a:p>
                  </a:txBody>
                  <a:tcPr marL="90412" marR="90412" marT="36730" marB="36730" anchor="ctr">
                    <a:lnL w="635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90412" marR="90412" marT="36730" marB="36730" anchor="ctr">
                    <a:lnL w="1270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p>
                  </a:txBody>
                  <a:tcPr/>
                </a:tc>
                <a:tc gridSpan="2">
                  <a:txBody>
                    <a:bodyPr/>
                    <a:lstStyle/>
                    <a:p>
                      <a:pPr marL="0" algn="ctr" defTabSz="914400" rtl="0" eaLnBrk="1" fontAlgn="ctr" latinLnBrk="0" hangingPunct="1"/>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否</a:t>
                      </a:r>
                    </a:p>
                  </a:txBody>
                  <a:tcPr marL="0" marR="0" marT="0" marB="0" anchor="ctr">
                    <a:lnL w="6350" cap="flat" cmpd="sng" algn="ctr">
                      <a:no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zh-CN"/>
                    </a:p>
                  </a:txBody>
                  <a:tcPr marL="0" marR="0" marT="0" marB="0" anchor="ctr">
                    <a:lnL>
                      <a:noFill/>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gridSpan="4">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已入驻竞品</a:t>
                      </a:r>
                    </a:p>
                  </a:txBody>
                  <a:tcPr marL="90412" marR="90412" marT="36730" marB="36730" anchor="ctr">
                    <a:lnL w="12700" cap="flat" cmpd="sng" algn="ctr">
                      <a:solidFill>
                        <a:schemeClr val="bg1">
                          <a:lumMod val="65000"/>
                        </a:schemeClr>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2F2F2"/>
                    </a:solidFill>
                  </a:tcPr>
                </a:tc>
                <a:tc hMerge="1">
                  <a:txBody>
                    <a:bodyPr/>
                    <a:lstStyle/>
                    <a:p>
                      <a:endParaRPr lang="zh-CN"/>
                    </a:p>
                  </a:txBody>
                  <a:tcPr/>
                </a:tc>
                <a:tc hMerge="1">
                  <a:txBody>
                    <a:bodyPr/>
                    <a:lstStyle/>
                    <a:p>
                      <a:endParaRPr lang="zh-CN"/>
                    </a:p>
                  </a:txBody>
                  <a:tcPr/>
                </a:tc>
                <a:tc hMerge="1">
                  <a:txBody>
                    <a:bodyPr/>
                    <a:lstStyle/>
                    <a:p>
                      <a:endParaRPr lang="zh-CN"/>
                    </a:p>
                  </a:txBody>
                  <a:tcPr/>
                </a:tc>
                <a:tc gridSpan="6">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0412" marR="90412" marT="36730" marB="3673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marL="0" marR="0" marT="0" marB="0" anchor="ctr">
                    <a:lnL>
                      <a:noFill/>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日均人流</a:t>
                      </a:r>
                    </a:p>
                  </a:txBody>
                  <a:tcPr marL="90412" marR="90412" marT="36730" marB="36730" anchor="ctr">
                    <a:lnL w="6350" cap="flat" cmpd="sng" algn="ctr">
                      <a:solidFill>
                        <a:srgbClr val="80808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chemeClr val="bg1">
                        <a:lumMod val="95000"/>
                      </a:schemeClr>
                    </a:solidFill>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mn-cs"/>
                        </a:rPr>
                        <a:t>　</a:t>
                      </a:r>
                    </a:p>
                  </a:txBody>
                  <a:tcPr marL="90412" marR="90412" marT="36730" marB="36730" anchor="ctr">
                    <a:lnL w="12700" cap="flat" cmpd="sng" algn="ctr">
                      <a:solidFill>
                        <a:schemeClr val="tx1"/>
                      </a:solidFill>
                      <a:prstDash val="solid"/>
                      <a:round/>
                      <a:headEnd type="none" w="med" len="med"/>
                      <a:tailEnd type="none" w="med" len="med"/>
                    </a:lnL>
                    <a:lnR>
                      <a:noFill/>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万人</a:t>
                      </a:r>
                      <a:r>
                        <a:rPr lang="en-US" altLang="zh-CN" sz="10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天</a:t>
                      </a:r>
                    </a:p>
                  </a:txBody>
                  <a:tcPr marL="90412" marR="90412" marT="36730" marB="36730" anchor="ctr">
                    <a:lnL>
                      <a:noFill/>
                    </a:lnL>
                    <a:lnR w="12700" cap="flat" cmpd="sng" algn="ctr">
                      <a:solidFill>
                        <a:schemeClr val="tx1"/>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r h="552918">
                <a:tc row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场地成本</a:t>
                      </a:r>
                    </a:p>
                  </a:txBody>
                  <a:tcPr marL="90412" marR="90412" marT="36730" marB="36730" anchor="ctr">
                    <a:lnL w="12700" cap="flat" cmpd="sng" algn="ctr">
                      <a:solidFill>
                        <a:schemeClr val="tx1"/>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F2F2"/>
                    </a:solidFill>
                  </a:tcPr>
                </a:tc>
                <a:tc gridSpan="4">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□租赁：</a:t>
                      </a:r>
                    </a:p>
                  </a:txBody>
                  <a:tcPr marL="90412" marR="90412" marT="36730" marB="36730" anchor="ctr">
                    <a:lnL w="6350" cap="flat" cmpd="sng" algn="ctr">
                      <a:solidFill>
                        <a:srgbClr val="808080"/>
                      </a:solidFill>
                      <a:prstDash val="solid"/>
                      <a:round/>
                      <a:headEnd type="none" w="med" len="med"/>
                      <a:tailEnd type="none" w="med" len="med"/>
                    </a:lnL>
                    <a:lnR>
                      <a:noFill/>
                    </a:lnR>
                    <a:lnT w="12700" cap="flat" cmpd="sng" algn="ctr">
                      <a:solidFill>
                        <a:schemeClr val="bg1">
                          <a:lumMod val="65000"/>
                        </a:schemeClr>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a:noFill/>
                    </a:lnL>
                    <a:lnR>
                      <a:noFill/>
                    </a:lnR>
                    <a:lnT w="12700" cap="flat" cmpd="sng" algn="ctr">
                      <a:solidFill>
                        <a:schemeClr val="bg1">
                          <a:lumMod val="65000"/>
                        </a:schemeClr>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万元</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90412" marR="90412" marT="36730" marB="36730" anchor="ctr">
                    <a:lnL>
                      <a:noFill/>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gridSpan="4">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租赁年限：</a:t>
                      </a:r>
                    </a:p>
                  </a:txBody>
                  <a:tcPr marL="90412" marR="90412" marT="36730" marB="36730" anchor="ctr">
                    <a:lnL w="6350" cap="flat" cmpd="sng" algn="ctr">
                      <a:solidFill>
                        <a:srgbClr val="808080"/>
                      </a:solidFill>
                      <a:prstDash val="solid"/>
                      <a:round/>
                      <a:headEnd type="none" w="med" len="med"/>
                      <a:tailEnd type="none" w="med" len="med"/>
                    </a:lnL>
                    <a:lnR>
                      <a:noFill/>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a:noFill/>
                    </a:lnL>
                    <a:lnR>
                      <a:noFill/>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90412" marR="90412" marT="36730" marB="36730" anchor="ctr">
                    <a:lnL>
                      <a:noFill/>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电桩数量</a:t>
                      </a:r>
                    </a:p>
                  </a:txBody>
                  <a:tcPr marL="90412" marR="90412" marT="36730" marB="3673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2F2F2"/>
                    </a:solidFill>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w="6350" cap="flat" cmpd="sng" algn="ctr">
                      <a:solidFill>
                        <a:srgbClr val="808080"/>
                      </a:solidFill>
                      <a:prstDash val="solid"/>
                      <a:round/>
                      <a:headEnd type="none" w="med" len="med"/>
                      <a:tailEnd type="none" w="med" len="med"/>
                    </a:lnL>
                    <a:lnR>
                      <a:noFill/>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个</a:t>
                      </a:r>
                    </a:p>
                  </a:txBody>
                  <a:tcPr marL="90412" marR="90412" marT="36730" marB="36730" anchor="ctr">
                    <a:lnL>
                      <a:noFill/>
                    </a:lnL>
                    <a:lnR w="12700" cap="flat" cmpd="sng" algn="ctr">
                      <a:solidFill>
                        <a:schemeClr val="tx1"/>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4"/>
                  </a:ext>
                </a:extLst>
              </a:tr>
              <a:tr h="552918">
                <a:tc vMerge="1">
                  <a:txBody>
                    <a:bodyPr/>
                    <a:lstStyle/>
                    <a:p>
                      <a:endParaRPr lang="zh-CN"/>
                    </a:p>
                  </a:txBody>
                  <a:tcPr/>
                </a:tc>
                <a:tc gridSpan="4">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□购买：</a:t>
                      </a:r>
                    </a:p>
                  </a:txBody>
                  <a:tcPr marL="90412" marR="90412" marT="36730" marB="36730" anchor="ctr">
                    <a:lnL w="6350" cap="flat" cmpd="sng" algn="ctr">
                      <a:solidFill>
                        <a:srgbClr val="808080"/>
                      </a:solidFill>
                      <a:prstDash val="solid"/>
                      <a:round/>
                      <a:headEnd type="none" w="med" len="med"/>
                      <a:tailEnd type="none" w="med" len="med"/>
                    </a:lnL>
                    <a:lnR>
                      <a:noFill/>
                    </a:lnR>
                    <a:lnT w="6350" cap="flat" cmpd="sng" algn="ctr">
                      <a:solidFill>
                        <a:srgbClr val="80808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a:noFill/>
                    </a:lnL>
                    <a:lnR>
                      <a:noFill/>
                    </a:lnR>
                    <a:lnT w="6350" cap="flat" cmpd="sng" algn="ctr">
                      <a:solidFill>
                        <a:srgbClr val="80808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90412" marR="90412" marT="36730" marB="36730" anchor="ctr">
                    <a:lnL>
                      <a:noFill/>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4">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使用年限：</a:t>
                      </a:r>
                    </a:p>
                  </a:txBody>
                  <a:tcPr marL="90412" marR="90412" marT="36730" marB="36730" anchor="ctr">
                    <a:lnL w="6350" cap="flat" cmpd="sng" algn="ctr">
                      <a:solidFill>
                        <a:srgbClr val="808080"/>
                      </a:solidFill>
                      <a:prstDash val="solid"/>
                      <a:round/>
                      <a:headEnd type="none" w="med" len="med"/>
                      <a:tailEnd type="none" w="med" len="med"/>
                    </a:lnL>
                    <a:lnR>
                      <a:noFill/>
                    </a:lnR>
                    <a:lnT w="6350" cap="flat" cmpd="sng" algn="ctr">
                      <a:solidFill>
                        <a:srgbClr val="80808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90412" marR="90412" marT="36730" marB="36730" anchor="ctr">
                    <a:lnL>
                      <a:noFill/>
                    </a:lnL>
                    <a:lnR>
                      <a:noFill/>
                    </a:lnR>
                    <a:lnT w="6350" cap="flat" cmpd="sng" algn="ctr">
                      <a:solidFill>
                        <a:srgbClr val="80808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90412" marR="90412" marT="36730" marB="36730" anchor="ctr">
                    <a:lnL>
                      <a:noFill/>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预计动工日期</a:t>
                      </a:r>
                    </a:p>
                  </a:txBody>
                  <a:tcPr marL="90412" marR="90412" marT="36730" marB="36730" anchor="ctr">
                    <a:lnL w="6350" cap="flat" cmpd="sng" algn="ctr">
                      <a:solidFill>
                        <a:srgbClr val="808080"/>
                      </a:solidFill>
                      <a:prstDash val="solid"/>
                      <a:round/>
                      <a:headEnd type="none" w="med" len="med"/>
                      <a:tailEnd type="none" w="med" len="med"/>
                    </a:lnL>
                    <a:lnR w="6350" cap="flat" cmpd="sng" algn="ctr">
                      <a:solidFill>
                        <a:srgbClr val="808080"/>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solidFill>
                      <a:srgbClr val="F2F2F2"/>
                    </a:solidFill>
                  </a:tcPr>
                </a:tc>
                <a:tc hMerge="1">
                  <a:txBody>
                    <a:bodyPr/>
                    <a:lstStyle/>
                    <a:p>
                      <a:endParaRPr lang="zh-CN"/>
                    </a:p>
                  </a:txBody>
                  <a:tcPr/>
                </a:tc>
                <a:tc gridSpan="4">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年</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月</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xx</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日　</a:t>
                      </a:r>
                    </a:p>
                  </a:txBody>
                  <a:tcPr marL="90412" marR="90412" marT="36730" marB="36730" anchor="ctr">
                    <a:lnL w="6350" cap="flat" cmpd="sng" algn="ctr">
                      <a:solidFill>
                        <a:srgbClr val="80808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808080"/>
                      </a:solidFill>
                      <a:prstDash val="solid"/>
                      <a:round/>
                      <a:headEnd type="none" w="med" len="med"/>
                      <a:tailEnd type="none" w="med" len="med"/>
                    </a:lnT>
                    <a:lnB w="6350" cap="flat" cmpd="sng" algn="ctr">
                      <a:solidFill>
                        <a:srgbClr val="808080"/>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5"/>
                  </a:ext>
                </a:extLst>
              </a:tr>
              <a:tr h="552918">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投资计划</a:t>
                      </a:r>
                    </a:p>
                  </a:txBody>
                  <a:tcPr marL="0" marR="0" marT="0" marB="0" anchor="ctr">
                    <a:lnL w="12700" cap="flat" cmpd="sng" algn="ctr">
                      <a:solidFill>
                        <a:schemeClr val="tx1"/>
                      </a:solidFill>
                      <a:prstDash val="solid"/>
                      <a:round/>
                      <a:headEnd type="none" w="med" len="med"/>
                      <a:tailEnd type="none" w="med" len="med"/>
                    </a:lnL>
                    <a:lnR w="6350" cap="flat" cmpd="sng" algn="ctr">
                      <a:solidFill>
                        <a:srgbClr val="969696"/>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建筑：</a:t>
                      </a:r>
                    </a:p>
                  </a:txBody>
                  <a:tcPr marL="90412" marR="90412" marT="36730" marB="36730" anchor="ctr">
                    <a:lnL w="6350" cap="flat" cmpd="sng" algn="ctr">
                      <a:solidFill>
                        <a:srgbClr val="969696"/>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gridSpan="4">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0412" marR="90412" marT="36730" marB="3673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90412" marR="90412" marT="36730" marB="36730" anchor="ctr">
                    <a:lnL>
                      <a:noFill/>
                    </a:lnL>
                    <a:lnR w="6350" cap="flat" cmpd="sng" algn="ctr">
                      <a:solidFill>
                        <a:srgbClr val="969696"/>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装修：</a:t>
                      </a:r>
                    </a:p>
                  </a:txBody>
                  <a:tcPr marL="90412" marR="90412" marT="36730" marB="36730" anchor="ctr">
                    <a:lnL w="6350" cap="flat" cmpd="sng" algn="ctr">
                      <a:solidFill>
                        <a:srgbClr val="969696"/>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gridSpan="2">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0412" marR="90412" marT="36730" marB="3673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90412" marR="90412" marT="36730" marB="36730" anchor="ctr">
                    <a:lnL>
                      <a:noFill/>
                    </a:lnL>
                    <a:lnR w="6350" cap="flat" cmpd="sng" algn="ctr">
                      <a:solidFill>
                        <a:srgbClr val="969696"/>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设备：</a:t>
                      </a:r>
                    </a:p>
                  </a:txBody>
                  <a:tcPr marL="90412" marR="90412" marT="36730" marB="36730" anchor="ctr">
                    <a:lnL w="6350" cap="flat" cmpd="sng" algn="ctr">
                      <a:solidFill>
                        <a:srgbClr val="969696"/>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gridSpan="2">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0412" marR="90412" marT="36730" marB="36730" anchor="ctr">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0" marR="0" marT="0" marB="0" anchor="ctr">
                    <a:lnL>
                      <a:noFill/>
                    </a:lnL>
                    <a:lnR w="6350" cap="flat" cmpd="sng" algn="ctr">
                      <a:solidFill>
                        <a:srgbClr val="969696"/>
                      </a:solidFill>
                      <a:prstDash val="solid"/>
                      <a:round/>
                      <a:headEnd type="none" w="med" len="med"/>
                      <a:tailEnd type="none" w="med" len="med"/>
                    </a:lnR>
                    <a:lnT w="6350" cap="flat" cmpd="sng" algn="ctr">
                      <a:solidFill>
                        <a:srgbClr val="80808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0" marR="0" marT="0" marB="0" anchor="ctr">
                    <a:lnL w="6350" cap="flat" cmpd="sng" algn="ctr">
                      <a:solidFill>
                        <a:srgbClr val="969696"/>
                      </a:solidFill>
                      <a:prstDash val="solid"/>
                      <a:round/>
                      <a:headEnd type="none" w="med" len="med"/>
                      <a:tailEnd type="none" w="med" len="med"/>
                    </a:lnL>
                    <a:lnR>
                      <a:noFill/>
                    </a:lnR>
                    <a:lnT w="6350" cap="flat" cmpd="sng" algn="ctr">
                      <a:solidFill>
                        <a:srgbClr val="80808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0412" marR="90412" marT="36730" marB="36730" anchor="ctr">
                    <a:lnL>
                      <a:noFill/>
                    </a:lnL>
                    <a:lnR>
                      <a:noFill/>
                    </a:lnR>
                    <a:lnT w="6350" cap="flat" cmpd="sng" algn="ctr">
                      <a:solidFill>
                        <a:srgbClr val="80808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0" marR="0" marT="0" marB="0" anchor="ctr">
                    <a:lnL>
                      <a:noFill/>
                    </a:lnL>
                    <a:lnR w="12700" cap="flat" cmpd="sng" algn="ctr">
                      <a:solidFill>
                        <a:schemeClr val="tx1"/>
                      </a:solidFill>
                      <a:prstDash val="solid"/>
                      <a:round/>
                      <a:headEnd type="none" w="med" len="med"/>
                      <a:tailEnd type="none" w="med" len="med"/>
                    </a:lnR>
                    <a:lnT w="6350" cap="flat" cmpd="sng" algn="ctr">
                      <a:solidFill>
                        <a:srgbClr val="80808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4" name="矩形 3"/>
          <p:cNvSpPr/>
          <p:nvPr/>
        </p:nvSpPr>
        <p:spPr>
          <a:xfrm>
            <a:off x="0" y="635858"/>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sp>
        <p:nvSpPr>
          <p:cNvPr id="5" name="矩形 4"/>
          <p:cNvSpPr/>
          <p:nvPr/>
        </p:nvSpPr>
        <p:spPr>
          <a:xfrm>
            <a:off x="113972" y="889774"/>
            <a:ext cx="1542367" cy="263353"/>
          </a:xfrm>
          <a:prstGeom prst="rect">
            <a:avLst/>
          </a:prstGeom>
        </p:spPr>
        <p:txBody>
          <a:bodyPr wrap="none" lIns="77925" tIns="38963" rIns="77925" bIns="38963">
            <a:spAutoFit/>
          </a:bodyPr>
          <a:lstStyle/>
          <a:p>
            <a:r>
              <a:rPr lang="zh-CN" altLang="en-US" sz="1200" b="1" kern="100"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昊铂空间</a:t>
            </a:r>
            <a:r>
              <a:rPr lang="zh-CN" altLang="en-US" sz="1200" b="1" dirty="0" smtClean="0">
                <a:latin typeface="微软雅黑" panose="020B0503020204020204" pitchFamily="34" charset="-122"/>
                <a:ea typeface="微软雅黑" panose="020B0503020204020204" pitchFamily="34" charset="-122"/>
                <a:sym typeface="Wingdings" panose="05000000000000000000" pitchFamily="2" charset="2"/>
              </a:rPr>
              <a:t>候</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选址一：</a:t>
            </a:r>
            <a:endParaRPr lang="zh-CN" altLang="en-US" sz="1200" b="1" dirty="0"/>
          </a:p>
        </p:txBody>
      </p:sp>
      <p:sp>
        <p:nvSpPr>
          <p:cNvPr id="6" name="Text Box 8"/>
          <p:cNvSpPr txBox="1">
            <a:spLocks noChangeArrowheads="1"/>
          </p:cNvSpPr>
          <p:nvPr/>
        </p:nvSpPr>
        <p:spPr bwMode="auto">
          <a:xfrm>
            <a:off x="1475656" y="876665"/>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1</a:t>
            </a:r>
            <a:r>
              <a:rPr lang="zh-CN" altLang="en-US" dirty="0"/>
              <a:t>）候选地信息</a:t>
            </a:r>
            <a:r>
              <a:rPr lang="en-US" altLang="zh-CN" dirty="0"/>
              <a:t>  (</a:t>
            </a:r>
            <a:r>
              <a:rPr lang="zh-CN" altLang="en-US" dirty="0"/>
              <a:t>如无商场方案，删除此页及后页）</a:t>
            </a:r>
          </a:p>
        </p:txBody>
      </p:sp>
    </p:spTree>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5" name="矩形 44"/>
          <p:cNvSpPr/>
          <p:nvPr/>
        </p:nvSpPr>
        <p:spPr>
          <a:xfrm>
            <a:off x="-1445881" y="321539"/>
            <a:ext cx="31810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商超候选场地信息</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graphicFrame>
        <p:nvGraphicFramePr>
          <p:cNvPr id="75" name="表格 74"/>
          <p:cNvGraphicFramePr>
            <a:graphicFrameLocks noGrp="1"/>
          </p:cNvGraphicFramePr>
          <p:nvPr>
            <p:custDataLst>
              <p:tags r:id="rId2"/>
            </p:custDataLst>
          </p:nvPr>
        </p:nvGraphicFramePr>
        <p:xfrm>
          <a:off x="144638" y="1100392"/>
          <a:ext cx="8804841" cy="3226298"/>
        </p:xfrm>
        <a:graphic>
          <a:graphicData uri="http://schemas.openxmlformats.org/drawingml/2006/table">
            <a:tbl>
              <a:tblPr firstRow="1" bandRow="1">
                <a:tableStyleId>{5C22544A-7EE6-4342-B048-85BDC9FD1C3A}</a:tableStyleId>
              </a:tblPr>
              <a:tblGrid>
                <a:gridCol w="838040">
                  <a:extLst>
                    <a:ext uri="{9D8B030D-6E8A-4147-A177-3AD203B41FA5}">
                      <a16:colId xmlns:a16="http://schemas.microsoft.com/office/drawing/2014/main" val="20000"/>
                    </a:ext>
                  </a:extLst>
                </a:gridCol>
                <a:gridCol w="1262910">
                  <a:extLst>
                    <a:ext uri="{9D8B030D-6E8A-4147-A177-3AD203B41FA5}">
                      <a16:colId xmlns:a16="http://schemas.microsoft.com/office/drawing/2014/main" val="20001"/>
                    </a:ext>
                  </a:extLst>
                </a:gridCol>
                <a:gridCol w="2725226">
                  <a:extLst>
                    <a:ext uri="{9D8B030D-6E8A-4147-A177-3AD203B41FA5}">
                      <a16:colId xmlns:a16="http://schemas.microsoft.com/office/drawing/2014/main" val="20002"/>
                    </a:ext>
                  </a:extLst>
                </a:gridCol>
                <a:gridCol w="1329378">
                  <a:extLst>
                    <a:ext uri="{9D8B030D-6E8A-4147-A177-3AD203B41FA5}">
                      <a16:colId xmlns:a16="http://schemas.microsoft.com/office/drawing/2014/main" val="20003"/>
                    </a:ext>
                  </a:extLst>
                </a:gridCol>
                <a:gridCol w="1462316">
                  <a:extLst>
                    <a:ext uri="{9D8B030D-6E8A-4147-A177-3AD203B41FA5}">
                      <a16:colId xmlns:a16="http://schemas.microsoft.com/office/drawing/2014/main" val="20004"/>
                    </a:ext>
                  </a:extLst>
                </a:gridCol>
                <a:gridCol w="1186971">
                  <a:extLst>
                    <a:ext uri="{9D8B030D-6E8A-4147-A177-3AD203B41FA5}">
                      <a16:colId xmlns:a16="http://schemas.microsoft.com/office/drawing/2014/main" val="20005"/>
                    </a:ext>
                  </a:extLst>
                </a:gridCol>
              </a:tblGrid>
              <a:tr h="499250">
                <a:tc gridSpan="6">
                  <a:txBody>
                    <a:bodyPr/>
                    <a:lstStyle/>
                    <a:p>
                      <a:pPr algn="ctr"/>
                      <a:r>
                        <a:rPr lang="en-US" altLang="zh-CN" sz="1100" dirty="0">
                          <a:solidFill>
                            <a:schemeClr val="tx1"/>
                          </a:solidFill>
                          <a:latin typeface="微软雅黑" panose="020B0503020204020204" pitchFamily="34" charset="-122"/>
                          <a:ea typeface="微软雅黑" panose="020B0503020204020204" pitchFamily="34" charset="-122"/>
                        </a:rPr>
                        <a:t>XX</a:t>
                      </a:r>
                      <a:r>
                        <a:rPr lang="zh-CN" altLang="en-US" sz="1100" dirty="0">
                          <a:solidFill>
                            <a:schemeClr val="tx1"/>
                          </a:solidFill>
                          <a:latin typeface="微软雅黑" panose="020B0503020204020204" pitchFamily="34" charset="-122"/>
                          <a:ea typeface="微软雅黑" panose="020B0503020204020204" pitchFamily="34" charset="-122"/>
                        </a:rPr>
                        <a:t>市商场排名</a:t>
                      </a: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32048">
                <a:tc>
                  <a:txBody>
                    <a:bodyPr/>
                    <a:lstStyle/>
                    <a:p>
                      <a:pPr algn="ctr"/>
                      <a:r>
                        <a:rPr lang="zh-CN" altLang="en-US" sz="1100" dirty="0">
                          <a:solidFill>
                            <a:schemeClr val="tx1"/>
                          </a:solidFill>
                          <a:latin typeface="微软雅黑" panose="020B0503020204020204" pitchFamily="34" charset="-122"/>
                          <a:ea typeface="微软雅黑" panose="020B0503020204020204" pitchFamily="34" charset="-122"/>
                        </a:rPr>
                        <a:t>排名</a:t>
                      </a: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1"/>
                          </a:solidFill>
                          <a:latin typeface="微软雅黑" panose="020B0503020204020204" pitchFamily="34" charset="-122"/>
                          <a:ea typeface="微软雅黑" panose="020B0503020204020204" pitchFamily="34" charset="-122"/>
                        </a:rPr>
                        <a:t>商场名称</a:t>
                      </a: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1"/>
                          </a:solidFill>
                          <a:latin typeface="微软雅黑" panose="020B0503020204020204" pitchFamily="34" charset="-122"/>
                          <a:ea typeface="微软雅黑" panose="020B0503020204020204" pitchFamily="34" charset="-122"/>
                        </a:rPr>
                        <a:t>位置</a:t>
                      </a: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1"/>
                          </a:solidFill>
                          <a:latin typeface="微软雅黑" panose="020B0503020204020204" pitchFamily="34" charset="-122"/>
                          <a:ea typeface="微软雅黑" panose="020B0503020204020204" pitchFamily="34" charset="-122"/>
                        </a:rPr>
                        <a:t>已入驻新能源</a:t>
                      </a:r>
                      <a:endParaRPr lang="en-US" altLang="zh-CN" sz="1100" dirty="0">
                        <a:solidFill>
                          <a:schemeClr val="tx1"/>
                        </a:solidFill>
                        <a:latin typeface="微软雅黑" panose="020B0503020204020204" pitchFamily="34" charset="-122"/>
                        <a:ea typeface="微软雅黑" panose="020B0503020204020204" pitchFamily="34" charset="-122"/>
                      </a:endParaRPr>
                    </a:p>
                    <a:p>
                      <a:pPr algn="ctr"/>
                      <a:r>
                        <a:rPr lang="zh-CN" altLang="en-US" sz="1100" dirty="0">
                          <a:solidFill>
                            <a:schemeClr val="tx1"/>
                          </a:solidFill>
                          <a:latin typeface="微软雅黑" panose="020B0503020204020204" pitchFamily="34" charset="-122"/>
                          <a:ea typeface="微软雅黑" panose="020B0503020204020204" pitchFamily="34" charset="-122"/>
                        </a:rPr>
                        <a:t>品牌</a:t>
                      </a: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1"/>
                          </a:solidFill>
                          <a:latin typeface="微软雅黑" panose="020B0503020204020204" pitchFamily="34" charset="-122"/>
                          <a:ea typeface="微软雅黑" panose="020B0503020204020204" pitchFamily="34" charset="-122"/>
                        </a:rPr>
                        <a:t>客流量</a:t>
                      </a:r>
                      <a:endParaRPr lang="en-US" altLang="zh-CN" sz="1100" dirty="0">
                        <a:solidFill>
                          <a:schemeClr val="tx1"/>
                        </a:solidFill>
                        <a:latin typeface="微软雅黑" panose="020B0503020204020204" pitchFamily="34" charset="-122"/>
                        <a:ea typeface="微软雅黑" panose="020B0503020204020204" pitchFamily="34" charset="-122"/>
                      </a:endParaRPr>
                    </a:p>
                    <a:p>
                      <a:pPr algn="ctr"/>
                      <a:r>
                        <a:rPr lang="zh-CN" altLang="en-US" sz="1100" dirty="0">
                          <a:solidFill>
                            <a:schemeClr val="tx1"/>
                          </a:solidFill>
                          <a:latin typeface="微软雅黑" panose="020B0503020204020204" pitchFamily="34" charset="-122"/>
                          <a:ea typeface="微软雅黑" panose="020B0503020204020204" pitchFamily="34" charset="-122"/>
                        </a:rPr>
                        <a:t>（人</a:t>
                      </a:r>
                      <a:r>
                        <a:rPr lang="en-US" altLang="zh-CN" sz="1100" dirty="0">
                          <a:solidFill>
                            <a:schemeClr val="tx1"/>
                          </a:solidFill>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rPr>
                        <a:t>次</a:t>
                      </a:r>
                      <a:r>
                        <a:rPr lang="en-US" altLang="zh-CN" sz="1100" dirty="0">
                          <a:solidFill>
                            <a:schemeClr val="tx1"/>
                          </a:solidFill>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rPr>
                        <a:t>天）</a:t>
                      </a: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sz="1100" dirty="0">
                          <a:solidFill>
                            <a:schemeClr val="tx1"/>
                          </a:solidFill>
                          <a:latin typeface="微软雅黑" panose="020B0503020204020204" pitchFamily="34" charset="-122"/>
                          <a:ea typeface="微软雅黑" panose="020B0503020204020204" pitchFamily="34" charset="-122"/>
                        </a:rPr>
                        <a:t>租金</a:t>
                      </a:r>
                      <a:endParaRPr lang="en-US" altLang="zh-CN" sz="1100" dirty="0">
                        <a:solidFill>
                          <a:schemeClr val="tx1"/>
                        </a:solidFill>
                        <a:latin typeface="微软雅黑" panose="020B0503020204020204" pitchFamily="34" charset="-122"/>
                        <a:ea typeface="微软雅黑" panose="020B0503020204020204" pitchFamily="34" charset="-122"/>
                      </a:endParaRPr>
                    </a:p>
                    <a:p>
                      <a:pPr algn="ctr"/>
                      <a:r>
                        <a:rPr lang="zh-CN" altLang="en-US" sz="1100" dirty="0">
                          <a:solidFill>
                            <a:schemeClr val="tx1"/>
                          </a:solidFill>
                          <a:latin typeface="微软雅黑" panose="020B0503020204020204" pitchFamily="34" charset="-122"/>
                          <a:ea typeface="微软雅黑" panose="020B0503020204020204" pitchFamily="34" charset="-122"/>
                        </a:rPr>
                        <a:t>（元</a:t>
                      </a:r>
                      <a:r>
                        <a:rPr lang="en-US" altLang="zh-CN" sz="1100" dirty="0">
                          <a:solidFill>
                            <a:schemeClr val="tx1"/>
                          </a:solidFill>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rPr>
                        <a:t>月</a:t>
                      </a:r>
                      <a:r>
                        <a:rPr lang="en-US" altLang="zh-CN" sz="1100" dirty="0">
                          <a:solidFill>
                            <a:schemeClr val="tx1"/>
                          </a:solidFill>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rPr>
                        <a:t>平）</a:t>
                      </a: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59000">
                <a:tc>
                  <a:txBody>
                    <a:bodyPr/>
                    <a:lstStyle/>
                    <a:p>
                      <a:pPr algn="ctr"/>
                      <a:r>
                        <a:rPr lang="en-US" altLang="zh-CN" sz="1100" dirty="0">
                          <a:latin typeface="微软雅黑" panose="020B0503020204020204" pitchFamily="34" charset="-122"/>
                          <a:ea typeface="微软雅黑" panose="020B0503020204020204" pitchFamily="34" charset="-122"/>
                        </a:rPr>
                        <a:t>1</a:t>
                      </a: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59000">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59000">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59000">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59000">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zh-CN" altLang="en-US" sz="1100" dirty="0">
                        <a:latin typeface="微软雅黑" panose="020B0503020204020204" pitchFamily="34" charset="-122"/>
                        <a:ea typeface="微软雅黑" panose="020B0503020204020204" pitchFamily="34" charset="-122"/>
                      </a:endParaRPr>
                    </a:p>
                  </a:txBody>
                  <a:tcPr marL="84406" marR="84406"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graphicFrame>
        <p:nvGraphicFramePr>
          <p:cNvPr id="76" name="表格 75"/>
          <p:cNvGraphicFramePr>
            <a:graphicFrameLocks noGrp="1"/>
          </p:cNvGraphicFramePr>
          <p:nvPr>
            <p:extLst>
              <p:ext uri="{D42A27DB-BD31-4B8C-83A1-F6EECF244321}">
                <p14:modId xmlns:p14="http://schemas.microsoft.com/office/powerpoint/2010/main" val="2172305905"/>
              </p:ext>
            </p:extLst>
          </p:nvPr>
        </p:nvGraphicFramePr>
        <p:xfrm>
          <a:off x="97788" y="653757"/>
          <a:ext cx="8958949" cy="324036"/>
        </p:xfrm>
        <a:graphic>
          <a:graphicData uri="http://schemas.openxmlformats.org/drawingml/2006/table">
            <a:tbl>
              <a:tblPr>
                <a:tableStyleId>{5C22544A-7EE6-4342-B048-85BDC9FD1C3A}</a:tableStyleId>
              </a:tblPr>
              <a:tblGrid>
                <a:gridCol w="8958949">
                  <a:extLst>
                    <a:ext uri="{9D8B030D-6E8A-4147-A177-3AD203B41FA5}">
                      <a16:colId xmlns:a16="http://schemas.microsoft.com/office/drawing/2014/main" val="20000"/>
                    </a:ext>
                  </a:extLst>
                </a:gridCol>
              </a:tblGrid>
              <a:tr h="324036">
                <a:tc>
                  <a:txBody>
                    <a:bodyPr/>
                    <a:lstStyle/>
                    <a:p>
                      <a:pPr algn="l" fontAlgn="ctr"/>
                      <a:r>
                        <a:rPr lang="zh-CN" altLang="en-US" sz="1200" u="none" strike="noStrike" dirty="0">
                          <a:effectLst/>
                          <a:latin typeface="微软雅黑" panose="020B0503020204020204" pitchFamily="34" charset="-122"/>
                          <a:ea typeface="微软雅黑" panose="020B0503020204020204" pitchFamily="34" charset="-122"/>
                        </a:rPr>
                        <a:t>★请将当地排名前五商场信息填写清楚，包括名称、位置、已入驻新能源品牌、客流量、租金等</a:t>
                      </a:r>
                      <a:endParaRPr lang="zh-CN" altLang="en-US" sz="1200" b="0" i="0" u="none" strike="noStrike" dirty="0">
                        <a:effectLst/>
                        <a:latin typeface="微软雅黑" panose="020B0503020204020204" pitchFamily="34" charset="-122"/>
                        <a:ea typeface="微软雅黑" panose="020B0503020204020204" pitchFamily="34" charset="-122"/>
                      </a:endParaRPr>
                    </a:p>
                  </a:txBody>
                  <a:tcPr marL="8792" marR="8792" marT="7144" marB="0" anchor="ctr">
                    <a:solidFill>
                      <a:schemeClr val="bg1"/>
                    </a:solidFill>
                  </a:tcPr>
                </a:tc>
                <a:extLst>
                  <a:ext uri="{0D108BD9-81ED-4DB2-BD59-A6C34878D82A}">
                    <a16:rowId xmlns:a16="http://schemas.microsoft.com/office/drawing/2014/main" val="10000"/>
                  </a:ext>
                </a:extLst>
              </a:tr>
            </a:tbl>
          </a:graphicData>
        </a:graphic>
      </p:graphicFrame>
      <p:sp>
        <p:nvSpPr>
          <p:cNvPr id="2" name="矩形 1"/>
          <p:cNvSpPr/>
          <p:nvPr/>
        </p:nvSpPr>
        <p:spPr>
          <a:xfrm>
            <a:off x="53798" y="3507854"/>
            <a:ext cx="8986520" cy="1179076"/>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en-US" altLang="zh-CN"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已入驻新能源品牌</a:t>
            </a:r>
            <a:r>
              <a:rPr lang="en-US" altLang="zh-CN"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是按</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商超正式门店</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计算</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，定</a:t>
            </a:r>
            <a:r>
              <a:rPr lang="zh-CN" altLang="en-US" sz="1600" b="1" dirty="0" smtClean="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展、临展不算</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商场客流与租金提前与</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商场招商负责人沟通了解</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sym typeface="Wingdings 2" panose="05020102010507070707" pitchFamily="18" charset="2"/>
              </a:rPr>
              <a:t>；</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indent="0" fontAlgn="base">
              <a:spcBef>
                <a:spcPct val="0"/>
              </a:spcBef>
              <a:spcAft>
                <a:spcPct val="0"/>
              </a:spcAft>
              <a:buNone/>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矩形 3"/>
          <p:cNvSpPr/>
          <p:nvPr/>
        </p:nvSpPr>
        <p:spPr>
          <a:xfrm>
            <a:off x="86970" y="253187"/>
            <a:ext cx="9144635" cy="368300"/>
          </a:xfrm>
          <a:prstGeom prst="rect">
            <a:avLst/>
          </a:prstGeom>
        </p:spPr>
        <p:txBody>
          <a:bodyPr wrap="square" anchor="ctr" anchorCtr="0">
            <a:spAutoFit/>
          </a:bodyPr>
          <a:lstStyle/>
          <a:p>
            <a:pPr marL="0" marR="0" lvl="0" indent="0" algn="ctr" defTabSz="779145" rtl="0" eaLnBrk="1" fontAlgn="auto" latinLnBrk="0" hangingPunct="1">
              <a:lnSpc>
                <a:spcPct val="120000"/>
              </a:lnSpc>
              <a:spcBef>
                <a:spcPts val="0"/>
              </a:spcBef>
              <a:spcAft>
                <a:spcPts val="0"/>
              </a:spcAft>
              <a:buClrTx/>
              <a:buSzTx/>
              <a:buFontTx/>
              <a:buNone/>
              <a:tabLst/>
              <a:defRPr/>
            </a:pPr>
            <a:r>
              <a:rPr kumimoji="0" lang="en-US" altLang="zh-CN" sz="15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XXX</a:t>
            </a:r>
            <a:r>
              <a:rPr kumimoji="0" lang="zh-CN" altLang="en-US" sz="15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mn-lt"/>
              </a:rPr>
              <a:t>店</a:t>
            </a:r>
            <a:r>
              <a:rPr kumimoji="0" lang="en-US" altLang="zh-CN" sz="15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-XX</a:t>
            </a:r>
            <a:r>
              <a:rPr kumimoji="0" lang="zh-CN" altLang="en-US" sz="15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商场</a:t>
            </a:r>
            <a:r>
              <a:rPr kumimoji="0" lang="en-US" altLang="zh-CN" sz="15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15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一层</a:t>
            </a:r>
            <a:r>
              <a:rPr kumimoji="0" sz="1500" b="1" i="0" u="none" strike="noStrike" kern="1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示意图</a:t>
            </a:r>
            <a:endParaRPr kumimoji="0" sz="1500" b="1"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3" name="表格 22"/>
          <p:cNvGraphicFramePr/>
          <p:nvPr>
            <p:custDataLst>
              <p:tags r:id="rId2"/>
            </p:custDataLst>
            <p:extLst>
              <p:ext uri="{D42A27DB-BD31-4B8C-83A1-F6EECF244321}">
                <p14:modId xmlns:p14="http://schemas.microsoft.com/office/powerpoint/2010/main" val="3449025529"/>
              </p:ext>
            </p:extLst>
          </p:nvPr>
        </p:nvGraphicFramePr>
        <p:xfrm>
          <a:off x="5477485" y="2142809"/>
          <a:ext cx="1634580" cy="2617234"/>
        </p:xfrm>
        <a:graphic>
          <a:graphicData uri="http://schemas.openxmlformats.org/drawingml/2006/table">
            <a:tbl>
              <a:tblPr firstRow="1" bandRow="1">
                <a:tableStyleId>{2D5ABB26-0587-4C30-8999-92F81FD0307C}</a:tableStyleId>
              </a:tblPr>
              <a:tblGrid>
                <a:gridCol w="629351">
                  <a:extLst>
                    <a:ext uri="{9D8B030D-6E8A-4147-A177-3AD203B41FA5}">
                      <a16:colId xmlns:a16="http://schemas.microsoft.com/office/drawing/2014/main" val="20000"/>
                    </a:ext>
                  </a:extLst>
                </a:gridCol>
                <a:gridCol w="1005229">
                  <a:extLst>
                    <a:ext uri="{9D8B030D-6E8A-4147-A177-3AD203B41FA5}">
                      <a16:colId xmlns:a16="http://schemas.microsoft.com/office/drawing/2014/main" val="20001"/>
                    </a:ext>
                  </a:extLst>
                </a:gridCol>
              </a:tblGrid>
              <a:tr h="352316">
                <a:tc>
                  <a:txBody>
                    <a:bodyPr/>
                    <a:lstStyle/>
                    <a:p>
                      <a:pPr algn="ctr">
                        <a:buNone/>
                      </a:pPr>
                      <a:r>
                        <a:rPr lang="zh-CN" altLang="en-US" sz="1000" dirty="0">
                          <a:latin typeface="微软雅黑" panose="020B0503020204020204" pitchFamily="34" charset="-122"/>
                          <a:ea typeface="微软雅黑" panose="020B0503020204020204" pitchFamily="34" charset="-122"/>
                        </a:rPr>
                        <a:t>楼层</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algn="ctr">
                        <a:buNone/>
                      </a:pPr>
                      <a:r>
                        <a:rPr lang="zh-CN" altLang="en-US" sz="1000" dirty="0">
                          <a:latin typeface="微软雅黑" panose="020B0503020204020204" pitchFamily="34" charset="-122"/>
                          <a:ea typeface="微软雅黑" panose="020B0503020204020204" pitchFamily="34" charset="-122"/>
                        </a:rPr>
                        <a:t>业态</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extLst>
                  <a:ext uri="{0D108BD9-81ED-4DB2-BD59-A6C34878D82A}">
                    <a16:rowId xmlns:a16="http://schemas.microsoft.com/office/drawing/2014/main" val="10000"/>
                  </a:ext>
                </a:extLst>
              </a:tr>
              <a:tr h="381014">
                <a:tc>
                  <a:txBody>
                    <a:bodyPr/>
                    <a:lstStyle/>
                    <a:p>
                      <a:pPr algn="ctr">
                        <a:buClrTx/>
                        <a:buSzTx/>
                        <a:buFontTx/>
                        <a:buNone/>
                      </a:pPr>
                      <a:r>
                        <a:rPr lang="en-US" altLang="zh-CN" sz="1000" dirty="0">
                          <a:latin typeface="微软雅黑" panose="020B0503020204020204" pitchFamily="34" charset="-122"/>
                          <a:ea typeface="微软雅黑" panose="020B0503020204020204" pitchFamily="34" charset="-122"/>
                        </a:rPr>
                        <a:t>B1</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algn="ctr">
                        <a:buClrTx/>
                        <a:buSzTx/>
                        <a:buFontTx/>
                        <a:buNone/>
                      </a:pPr>
                      <a:r>
                        <a:rPr lang="zh-CN" altLang="en-US" sz="1000">
                          <a:latin typeface="微软雅黑" panose="020B0503020204020204" pitchFamily="34" charset="-122"/>
                          <a:ea typeface="微软雅黑" panose="020B0503020204020204" pitchFamily="34" charset="-122"/>
                        </a:rPr>
                        <a:t>餐饮、美妆、超市</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extLst>
                  <a:ext uri="{0D108BD9-81ED-4DB2-BD59-A6C34878D82A}">
                    <a16:rowId xmlns:a16="http://schemas.microsoft.com/office/drawing/2014/main" val="10001"/>
                  </a:ext>
                </a:extLst>
              </a:tr>
              <a:tr h="381014">
                <a:tc>
                  <a:txBody>
                    <a:bodyPr/>
                    <a:lstStyle/>
                    <a:p>
                      <a:pPr algn="ctr">
                        <a:buClrTx/>
                        <a:buSzTx/>
                        <a:buFontTx/>
                        <a:buNone/>
                      </a:pPr>
                      <a:r>
                        <a:rPr lang="zh-CN" altLang="en-US" sz="1000">
                          <a:latin typeface="微软雅黑" panose="020B0503020204020204" pitchFamily="34" charset="-122"/>
                          <a:ea typeface="微软雅黑" panose="020B0503020204020204" pitchFamily="34" charset="-122"/>
                          <a:sym typeface="+mn-ea"/>
                        </a:rPr>
                        <a:t>L</a:t>
                      </a:r>
                      <a:r>
                        <a:rPr lang="en-US" altLang="zh-CN" sz="1000">
                          <a:latin typeface="微软雅黑" panose="020B0503020204020204" pitchFamily="34" charset="-122"/>
                          <a:ea typeface="微软雅黑" panose="020B0503020204020204" pitchFamily="34" charset="-122"/>
                          <a:sym typeface="+mn-ea"/>
                        </a:rPr>
                        <a:t>1</a:t>
                      </a:r>
                      <a:endParaRPr lang="en-US" altLang="zh-CN" sz="1000">
                        <a:latin typeface="微软雅黑" panose="020B0503020204020204" pitchFamily="34" charset="-122"/>
                        <a:ea typeface="微软雅黑" panose="020B0503020204020204" pitchFamily="34" charset="-122"/>
                      </a:endParaRP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algn="ctr">
                        <a:buClrTx/>
                        <a:buSzTx/>
                        <a:buFontTx/>
                        <a:buNone/>
                      </a:pPr>
                      <a:r>
                        <a:rPr lang="zh-CN" altLang="en-US" sz="1000">
                          <a:latin typeface="微软雅黑" panose="020B0503020204020204" pitchFamily="34" charset="-122"/>
                          <a:ea typeface="微软雅黑" panose="020B0503020204020204" pitchFamily="34" charset="-122"/>
                        </a:rPr>
                        <a:t>汽车、餐饮、美妆、精品</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extLst>
                  <a:ext uri="{0D108BD9-81ED-4DB2-BD59-A6C34878D82A}">
                    <a16:rowId xmlns:a16="http://schemas.microsoft.com/office/drawing/2014/main" val="10002"/>
                  </a:ext>
                </a:extLst>
              </a:tr>
              <a:tr h="527558">
                <a:tc>
                  <a:txBody>
                    <a:bodyPr/>
                    <a:lstStyle/>
                    <a:p>
                      <a:pPr algn="ctr">
                        <a:buClrTx/>
                        <a:buSzTx/>
                        <a:buFontTx/>
                        <a:buNone/>
                      </a:pPr>
                      <a:r>
                        <a:rPr lang="zh-CN" altLang="en-US" sz="1000">
                          <a:latin typeface="微软雅黑" panose="020B0503020204020204" pitchFamily="34" charset="-122"/>
                          <a:ea typeface="微软雅黑" panose="020B0503020204020204" pitchFamily="34" charset="-122"/>
                        </a:rPr>
                        <a:t>L</a:t>
                      </a:r>
                      <a:r>
                        <a:rPr lang="en-US" altLang="zh-CN" sz="1000">
                          <a:latin typeface="微软雅黑" panose="020B0503020204020204" pitchFamily="34" charset="-122"/>
                          <a:ea typeface="微软雅黑" panose="020B0503020204020204" pitchFamily="34" charset="-122"/>
                        </a:rPr>
                        <a:t>2</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algn="ctr">
                        <a:buClrTx/>
                        <a:buSzTx/>
                        <a:buFontTx/>
                        <a:buNone/>
                      </a:pPr>
                      <a:r>
                        <a:rPr lang="zh-CN" altLang="en-US" sz="1000" dirty="0">
                          <a:latin typeface="微软雅黑" panose="020B0503020204020204" pitchFamily="34" charset="-122"/>
                          <a:ea typeface="微软雅黑" panose="020B0503020204020204" pitchFamily="34" charset="-122"/>
                        </a:rPr>
                        <a:t>餐饮、美容、精品、儿童、服饰</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extLst>
                  <a:ext uri="{0D108BD9-81ED-4DB2-BD59-A6C34878D82A}">
                    <a16:rowId xmlns:a16="http://schemas.microsoft.com/office/drawing/2014/main" val="10003"/>
                  </a:ext>
                </a:extLst>
              </a:tr>
              <a:tr h="527558">
                <a:tc>
                  <a:txBody>
                    <a:bodyPr/>
                    <a:lstStyle/>
                    <a:p>
                      <a:pPr algn="ctr">
                        <a:buClrTx/>
                        <a:buSzTx/>
                        <a:buFontTx/>
                        <a:buNone/>
                      </a:pPr>
                      <a:r>
                        <a:rPr lang="en-US" altLang="zh-CN" sz="1000">
                          <a:latin typeface="微软雅黑" panose="020B0503020204020204" pitchFamily="34" charset="-122"/>
                          <a:ea typeface="微软雅黑" panose="020B0503020204020204" pitchFamily="34" charset="-122"/>
                        </a:rPr>
                        <a:t>L3</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algn="ctr">
                        <a:buClrTx/>
                        <a:buSzTx/>
                        <a:buFontTx/>
                        <a:buNone/>
                      </a:pPr>
                      <a:r>
                        <a:rPr lang="zh-CN" altLang="en-US" sz="1000" dirty="0">
                          <a:latin typeface="微软雅黑" panose="020B0503020204020204" pitchFamily="34" charset="-122"/>
                          <a:ea typeface="微软雅黑" panose="020B0503020204020204" pitchFamily="34" charset="-122"/>
                        </a:rPr>
                        <a:t>儿童教育、健身房、体验</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extLst>
                  <a:ext uri="{0D108BD9-81ED-4DB2-BD59-A6C34878D82A}">
                    <a16:rowId xmlns:a16="http://schemas.microsoft.com/office/drawing/2014/main" val="10004"/>
                  </a:ext>
                </a:extLst>
              </a:tr>
              <a:tr h="381014">
                <a:tc>
                  <a:txBody>
                    <a:bodyPr/>
                    <a:lstStyle/>
                    <a:p>
                      <a:pPr algn="ctr">
                        <a:buClrTx/>
                        <a:buSzTx/>
                        <a:buFontTx/>
                        <a:buNone/>
                      </a:pPr>
                      <a:r>
                        <a:rPr lang="en-US" altLang="zh-CN" sz="1000">
                          <a:latin typeface="微软雅黑" panose="020B0503020204020204" pitchFamily="34" charset="-122"/>
                          <a:ea typeface="微软雅黑" panose="020B0503020204020204" pitchFamily="34" charset="-122"/>
                        </a:rPr>
                        <a:t>L4</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tc>
                  <a:txBody>
                    <a:bodyPr/>
                    <a:lstStyle/>
                    <a:p>
                      <a:pPr algn="ctr">
                        <a:buClrTx/>
                        <a:buSzTx/>
                        <a:buFontTx/>
                        <a:buNone/>
                      </a:pPr>
                      <a:r>
                        <a:rPr lang="zh-CN" altLang="en-US" sz="1000" dirty="0">
                          <a:latin typeface="微软雅黑" panose="020B0503020204020204" pitchFamily="34" charset="-122"/>
                          <a:ea typeface="微软雅黑" panose="020B0503020204020204" pitchFamily="34" charset="-122"/>
                        </a:rPr>
                        <a:t>餐饮、电影院、休闲</a:t>
                      </a:r>
                    </a:p>
                  </a:txBody>
                  <a:tcPr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lnTlToBr>
                      <a:noFill/>
                    </a:lnTlToBr>
                    <a:lnBlToTr>
                      <a:noFill/>
                    </a:lnBlToTr>
                  </a:tcPr>
                </a:tc>
                <a:extLst>
                  <a:ext uri="{0D108BD9-81ED-4DB2-BD59-A6C34878D82A}">
                    <a16:rowId xmlns:a16="http://schemas.microsoft.com/office/drawing/2014/main" val="10005"/>
                  </a:ext>
                </a:extLst>
              </a:tr>
            </a:tbl>
          </a:graphicData>
        </a:graphic>
      </p:graphicFrame>
      <p:pic>
        <p:nvPicPr>
          <p:cNvPr id="5" name="图片 4"/>
          <p:cNvPicPr>
            <a:picLocks noChangeAspect="1"/>
          </p:cNvPicPr>
          <p:nvPr/>
        </p:nvPicPr>
        <p:blipFill>
          <a:blip r:embed="rId5" cstate="print"/>
          <a:stretch>
            <a:fillRect/>
          </a:stretch>
        </p:blipFill>
        <p:spPr>
          <a:xfrm>
            <a:off x="395536" y="1031082"/>
            <a:ext cx="4488815" cy="4215765"/>
          </a:xfrm>
          <a:prstGeom prst="rect">
            <a:avLst/>
          </a:prstGeom>
        </p:spPr>
      </p:pic>
      <p:sp>
        <p:nvSpPr>
          <p:cNvPr id="9" name="矩形 8"/>
          <p:cNvSpPr/>
          <p:nvPr/>
        </p:nvSpPr>
        <p:spPr>
          <a:xfrm>
            <a:off x="4362108" y="4642327"/>
            <a:ext cx="356870" cy="13970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79145" rtl="0" eaLnBrk="1" fontAlgn="auto" latinLnBrk="0" hangingPunct="1">
              <a:lnSpc>
                <a:spcPct val="100000"/>
              </a:lnSpc>
              <a:spcBef>
                <a:spcPts val="0"/>
              </a:spcBef>
              <a:spcAft>
                <a:spcPts val="0"/>
              </a:spcAft>
              <a:buClrTx/>
              <a:buSzTx/>
              <a:buFontTx/>
              <a:buNone/>
              <a:tabLst/>
              <a:defRPr/>
            </a:pPr>
            <a:endParaRPr kumimoji="0" lang="zh-CN" altLang="en-US" sz="1500" b="0" i="0" u="none" strike="noStrike" kern="1200" cap="none" spc="0" normalizeH="0" baseline="0" noProof="0">
              <a:ln>
                <a:noFill/>
              </a:ln>
              <a:solidFill>
                <a:prstClr val="white"/>
              </a:solidFill>
              <a:effectLst/>
              <a:uLnTx/>
              <a:uFillTx/>
              <a:latin typeface="Arial"/>
              <a:ea typeface="宋体"/>
              <a:cs typeface="+mn-cs"/>
            </a:endParaRPr>
          </a:p>
        </p:txBody>
      </p:sp>
      <p:sp>
        <p:nvSpPr>
          <p:cNvPr id="10" name="圆角矩形标注 73"/>
          <p:cNvSpPr/>
          <p:nvPr/>
        </p:nvSpPr>
        <p:spPr bwMode="auto">
          <a:xfrm>
            <a:off x="1555636" y="3298667"/>
            <a:ext cx="991870" cy="381000"/>
          </a:xfrm>
          <a:prstGeom prst="wedgeRoundRectCallout">
            <a:avLst>
              <a:gd name="adj1" fmla="val 112894"/>
              <a:gd name="adj2" fmla="val 1866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l" defTabSz="779145" rtl="0" eaLnBrk="1" fontAlgn="base" latinLnBrk="0" hangingPunct="1">
              <a:lnSpc>
                <a:spcPct val="100000"/>
              </a:lnSpc>
              <a:spcBef>
                <a:spcPct val="0"/>
              </a:spcBef>
              <a:spcAft>
                <a:spcPct val="0"/>
              </a:spcAft>
              <a:buClrTx/>
              <a:buSzTx/>
              <a:buFontTx/>
              <a:buNone/>
              <a:tabLst/>
              <a:defRPr/>
            </a:pPr>
            <a:r>
              <a:rPr kumimoji="0" lang="zh-CN" altLang="en-US" sz="900" b="0"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昊铂空间</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endParaRPr>
          </a:p>
          <a:p>
            <a:pPr marL="0" marR="0" lvl="0" indent="0" algn="l" defTabSz="779145" rtl="0" eaLnBrk="1" fontAlgn="base" latinLnBrk="0" hangingPunct="1">
              <a:lnSpc>
                <a:spcPct val="100000"/>
              </a:lnSpc>
              <a:spcBef>
                <a:spcPct val="0"/>
              </a:spcBef>
              <a:spcAft>
                <a:spcPct val="0"/>
              </a:spcAft>
              <a:buClrTx/>
              <a:buSzTx/>
              <a:buFontTx/>
              <a:buNone/>
              <a:tabLst/>
              <a:defRPr/>
            </a:pP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候选地</a:t>
            </a:r>
          </a:p>
        </p:txBody>
      </p:sp>
      <p:pic>
        <p:nvPicPr>
          <p:cNvPr id="11" name="图片 10"/>
          <p:cNvPicPr>
            <a:picLocks noChangeAspect="1"/>
          </p:cNvPicPr>
          <p:nvPr/>
        </p:nvPicPr>
        <p:blipFill>
          <a:blip r:embed="rId6" cstate="print"/>
          <a:stretch>
            <a:fillRect/>
          </a:stretch>
        </p:blipFill>
        <p:spPr>
          <a:xfrm>
            <a:off x="1193458" y="1184752"/>
            <a:ext cx="337820" cy="234950"/>
          </a:xfrm>
          <a:prstGeom prst="rect">
            <a:avLst/>
          </a:prstGeom>
        </p:spPr>
      </p:pic>
      <p:pic>
        <p:nvPicPr>
          <p:cNvPr id="13" name="图片 12"/>
          <p:cNvPicPr>
            <a:picLocks noChangeAspect="1"/>
          </p:cNvPicPr>
          <p:nvPr/>
        </p:nvPicPr>
        <p:blipFill>
          <a:blip r:embed="rId7" cstate="print"/>
          <a:stretch>
            <a:fillRect/>
          </a:stretch>
        </p:blipFill>
        <p:spPr>
          <a:xfrm>
            <a:off x="617513" y="1031082"/>
            <a:ext cx="377190" cy="299085"/>
          </a:xfrm>
          <a:prstGeom prst="rect">
            <a:avLst/>
          </a:prstGeom>
        </p:spPr>
      </p:pic>
      <p:pic>
        <p:nvPicPr>
          <p:cNvPr id="18" name="图片 17"/>
          <p:cNvPicPr>
            <a:picLocks noChangeAspect="1"/>
          </p:cNvPicPr>
          <p:nvPr/>
        </p:nvPicPr>
        <p:blipFill>
          <a:blip r:embed="rId8" cstate="print"/>
          <a:stretch>
            <a:fillRect/>
          </a:stretch>
        </p:blipFill>
        <p:spPr>
          <a:xfrm>
            <a:off x="473368" y="1328897"/>
            <a:ext cx="484505" cy="243840"/>
          </a:xfrm>
          <a:prstGeom prst="rect">
            <a:avLst/>
          </a:prstGeom>
        </p:spPr>
      </p:pic>
      <p:pic>
        <p:nvPicPr>
          <p:cNvPr id="19" name="图片 18"/>
          <p:cNvPicPr>
            <a:picLocks noChangeAspect="1"/>
          </p:cNvPicPr>
          <p:nvPr/>
        </p:nvPicPr>
        <p:blipFill>
          <a:blip r:embed="rId9" cstate="print"/>
          <a:stretch>
            <a:fillRect/>
          </a:stretch>
        </p:blipFill>
        <p:spPr>
          <a:xfrm>
            <a:off x="1134403" y="1473042"/>
            <a:ext cx="455930" cy="183515"/>
          </a:xfrm>
          <a:prstGeom prst="rect">
            <a:avLst/>
          </a:prstGeom>
        </p:spPr>
      </p:pic>
      <p:pic>
        <p:nvPicPr>
          <p:cNvPr id="20" name="图片 19"/>
          <p:cNvPicPr>
            <a:picLocks noChangeAspect="1"/>
          </p:cNvPicPr>
          <p:nvPr/>
        </p:nvPicPr>
        <p:blipFill>
          <a:blip r:embed="rId10" cstate="print"/>
          <a:stretch>
            <a:fillRect/>
          </a:stretch>
        </p:blipFill>
        <p:spPr>
          <a:xfrm>
            <a:off x="407963" y="1760697"/>
            <a:ext cx="549910" cy="226060"/>
          </a:xfrm>
          <a:prstGeom prst="rect">
            <a:avLst/>
          </a:prstGeom>
        </p:spPr>
      </p:pic>
      <p:pic>
        <p:nvPicPr>
          <p:cNvPr id="21" name="图片 20"/>
          <p:cNvPicPr>
            <a:picLocks noChangeAspect="1"/>
          </p:cNvPicPr>
          <p:nvPr>
            <p:custDataLst>
              <p:tags r:id="rId3"/>
            </p:custDataLst>
          </p:nvPr>
        </p:nvPicPr>
        <p:blipFill>
          <a:blip r:embed="rId11" cstate="print"/>
          <a:stretch>
            <a:fillRect/>
          </a:stretch>
        </p:blipFill>
        <p:spPr>
          <a:xfrm>
            <a:off x="1134403" y="1656557"/>
            <a:ext cx="269240" cy="182880"/>
          </a:xfrm>
          <a:prstGeom prst="rect">
            <a:avLst/>
          </a:prstGeom>
        </p:spPr>
      </p:pic>
      <p:pic>
        <p:nvPicPr>
          <p:cNvPr id="22" name="图片 21"/>
          <p:cNvPicPr>
            <a:picLocks noChangeAspect="1"/>
          </p:cNvPicPr>
          <p:nvPr/>
        </p:nvPicPr>
        <p:blipFill>
          <a:blip r:embed="rId12" cstate="print"/>
          <a:stretch>
            <a:fillRect/>
          </a:stretch>
        </p:blipFill>
        <p:spPr>
          <a:xfrm>
            <a:off x="689268" y="1977232"/>
            <a:ext cx="191770" cy="191770"/>
          </a:xfrm>
          <a:prstGeom prst="rect">
            <a:avLst/>
          </a:prstGeom>
        </p:spPr>
      </p:pic>
      <p:pic>
        <p:nvPicPr>
          <p:cNvPr id="24" name="图片 23"/>
          <p:cNvPicPr>
            <a:picLocks noChangeAspect="1"/>
          </p:cNvPicPr>
          <p:nvPr/>
        </p:nvPicPr>
        <p:blipFill>
          <a:blip r:embed="rId13" cstate="print"/>
          <a:stretch>
            <a:fillRect/>
          </a:stretch>
        </p:blipFill>
        <p:spPr>
          <a:xfrm>
            <a:off x="447968" y="2193132"/>
            <a:ext cx="546735" cy="256540"/>
          </a:xfrm>
          <a:prstGeom prst="rect">
            <a:avLst/>
          </a:prstGeom>
        </p:spPr>
      </p:pic>
      <p:pic>
        <p:nvPicPr>
          <p:cNvPr id="25" name="图片 24"/>
          <p:cNvPicPr>
            <a:picLocks noChangeAspect="1"/>
          </p:cNvPicPr>
          <p:nvPr/>
        </p:nvPicPr>
        <p:blipFill>
          <a:blip r:embed="rId14" cstate="print"/>
          <a:stretch>
            <a:fillRect/>
          </a:stretch>
        </p:blipFill>
        <p:spPr>
          <a:xfrm>
            <a:off x="833413" y="2573497"/>
            <a:ext cx="271780" cy="240030"/>
          </a:xfrm>
          <a:prstGeom prst="rect">
            <a:avLst/>
          </a:prstGeom>
        </p:spPr>
      </p:pic>
      <p:pic>
        <p:nvPicPr>
          <p:cNvPr id="26" name="图片 25"/>
          <p:cNvPicPr>
            <a:picLocks noChangeAspect="1"/>
          </p:cNvPicPr>
          <p:nvPr/>
        </p:nvPicPr>
        <p:blipFill>
          <a:blip r:embed="rId15" cstate="print"/>
          <a:stretch>
            <a:fillRect/>
          </a:stretch>
        </p:blipFill>
        <p:spPr>
          <a:xfrm>
            <a:off x="1337603" y="1904842"/>
            <a:ext cx="295910" cy="264160"/>
          </a:xfrm>
          <a:prstGeom prst="rect">
            <a:avLst/>
          </a:prstGeom>
        </p:spPr>
      </p:pic>
      <p:pic>
        <p:nvPicPr>
          <p:cNvPr id="27" name="图片 26"/>
          <p:cNvPicPr>
            <a:picLocks noChangeAspect="1"/>
          </p:cNvPicPr>
          <p:nvPr/>
        </p:nvPicPr>
        <p:blipFill>
          <a:blip r:embed="rId16" cstate="print"/>
          <a:stretch>
            <a:fillRect/>
          </a:stretch>
        </p:blipFill>
        <p:spPr>
          <a:xfrm>
            <a:off x="1134403" y="2480787"/>
            <a:ext cx="287020" cy="153670"/>
          </a:xfrm>
          <a:prstGeom prst="rect">
            <a:avLst/>
          </a:prstGeom>
        </p:spPr>
      </p:pic>
      <p:pic>
        <p:nvPicPr>
          <p:cNvPr id="28" name="Picture 2"/>
          <p:cNvPicPr>
            <a:picLocks noChangeAspect="1" noChangeArrowheads="1"/>
          </p:cNvPicPr>
          <p:nvPr/>
        </p:nvPicPr>
        <p:blipFill>
          <a:blip r:embed="rId17" cstate="print"/>
          <a:srcRect/>
          <a:stretch>
            <a:fillRect/>
          </a:stretch>
        </p:blipFill>
        <p:spPr bwMode="auto">
          <a:xfrm>
            <a:off x="2273593" y="1842612"/>
            <a:ext cx="415925" cy="3263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4"/>
          <p:cNvPicPr>
            <a:picLocks noChangeAspect="1" noChangeArrowheads="1"/>
          </p:cNvPicPr>
          <p:nvPr/>
        </p:nvPicPr>
        <p:blipFill>
          <a:blip r:embed="rId18" cstate="print"/>
          <a:srcRect/>
          <a:stretch>
            <a:fillRect/>
          </a:stretch>
        </p:blipFill>
        <p:spPr bwMode="auto">
          <a:xfrm>
            <a:off x="1841793" y="2480787"/>
            <a:ext cx="282575" cy="287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 name="Picture 2"/>
          <p:cNvPicPr>
            <a:picLocks noChangeAspect="1" noChangeArrowheads="1"/>
          </p:cNvPicPr>
          <p:nvPr/>
        </p:nvPicPr>
        <p:blipFill>
          <a:blip r:embed="rId19" cstate="print"/>
          <a:srcRect/>
          <a:stretch>
            <a:fillRect/>
          </a:stretch>
        </p:blipFill>
        <p:spPr bwMode="auto">
          <a:xfrm>
            <a:off x="1752258" y="1892777"/>
            <a:ext cx="521335" cy="2882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图片 28"/>
          <p:cNvPicPr>
            <a:picLocks noChangeAspect="1"/>
          </p:cNvPicPr>
          <p:nvPr/>
        </p:nvPicPr>
        <p:blipFill>
          <a:blip r:embed="rId20" cstate="print"/>
          <a:stretch>
            <a:fillRect/>
          </a:stretch>
        </p:blipFill>
        <p:spPr>
          <a:xfrm>
            <a:off x="3426118" y="2473802"/>
            <a:ext cx="328930" cy="167640"/>
          </a:xfrm>
          <a:prstGeom prst="rect">
            <a:avLst/>
          </a:prstGeom>
        </p:spPr>
      </p:pic>
      <p:pic>
        <p:nvPicPr>
          <p:cNvPr id="30" name="图片 29"/>
          <p:cNvPicPr>
            <a:picLocks noChangeAspect="1"/>
          </p:cNvPicPr>
          <p:nvPr/>
        </p:nvPicPr>
        <p:blipFill>
          <a:blip r:embed="rId21" cstate="print"/>
          <a:stretch>
            <a:fillRect/>
          </a:stretch>
        </p:blipFill>
        <p:spPr>
          <a:xfrm>
            <a:off x="2689518" y="2048987"/>
            <a:ext cx="232410" cy="215900"/>
          </a:xfrm>
          <a:prstGeom prst="rect">
            <a:avLst/>
          </a:prstGeom>
        </p:spPr>
      </p:pic>
      <p:pic>
        <p:nvPicPr>
          <p:cNvPr id="31" name="图片 30"/>
          <p:cNvPicPr>
            <a:picLocks noChangeAspect="1"/>
          </p:cNvPicPr>
          <p:nvPr/>
        </p:nvPicPr>
        <p:blipFill>
          <a:blip r:embed="rId22" cstate="print"/>
          <a:stretch>
            <a:fillRect/>
          </a:stretch>
        </p:blipFill>
        <p:spPr>
          <a:xfrm>
            <a:off x="2676183" y="2409032"/>
            <a:ext cx="259080" cy="235585"/>
          </a:xfrm>
          <a:prstGeom prst="rect">
            <a:avLst/>
          </a:prstGeom>
        </p:spPr>
      </p:pic>
      <p:pic>
        <p:nvPicPr>
          <p:cNvPr id="32" name="图片 31"/>
          <p:cNvPicPr>
            <a:picLocks noChangeAspect="1"/>
          </p:cNvPicPr>
          <p:nvPr/>
        </p:nvPicPr>
        <p:blipFill>
          <a:blip r:embed="rId23" cstate="print"/>
          <a:stretch>
            <a:fillRect/>
          </a:stretch>
        </p:blipFill>
        <p:spPr>
          <a:xfrm>
            <a:off x="4002063" y="1853407"/>
            <a:ext cx="405130" cy="339725"/>
          </a:xfrm>
          <a:prstGeom prst="rect">
            <a:avLst/>
          </a:prstGeom>
        </p:spPr>
      </p:pic>
      <p:pic>
        <p:nvPicPr>
          <p:cNvPr id="33" name="Picture 14"/>
          <p:cNvPicPr>
            <a:picLocks noChangeAspect="1" noChangeArrowheads="1"/>
          </p:cNvPicPr>
          <p:nvPr/>
        </p:nvPicPr>
        <p:blipFill>
          <a:blip r:embed="rId24" cstate="print"/>
          <a:srcRect/>
          <a:stretch>
            <a:fillRect/>
          </a:stretch>
        </p:blipFill>
        <p:spPr bwMode="auto">
          <a:xfrm>
            <a:off x="4362108" y="2634457"/>
            <a:ext cx="192405" cy="1835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图片 34"/>
          <p:cNvPicPr>
            <a:picLocks noChangeAspect="1"/>
          </p:cNvPicPr>
          <p:nvPr/>
        </p:nvPicPr>
        <p:blipFill>
          <a:blip r:embed="rId25" cstate="print"/>
          <a:stretch>
            <a:fillRect/>
          </a:stretch>
        </p:blipFill>
        <p:spPr>
          <a:xfrm>
            <a:off x="3857283" y="2696687"/>
            <a:ext cx="363855" cy="226695"/>
          </a:xfrm>
          <a:prstGeom prst="rect">
            <a:avLst/>
          </a:prstGeom>
        </p:spPr>
      </p:pic>
      <p:pic>
        <p:nvPicPr>
          <p:cNvPr id="37" name="图片 36"/>
          <p:cNvPicPr>
            <a:picLocks noChangeAspect="1"/>
          </p:cNvPicPr>
          <p:nvPr/>
        </p:nvPicPr>
        <p:blipFill>
          <a:blip r:embed="rId26" cstate="print"/>
          <a:stretch>
            <a:fillRect/>
          </a:stretch>
        </p:blipFill>
        <p:spPr>
          <a:xfrm>
            <a:off x="3755048" y="3489167"/>
            <a:ext cx="355600" cy="168275"/>
          </a:xfrm>
          <a:prstGeom prst="rect">
            <a:avLst/>
          </a:prstGeom>
        </p:spPr>
      </p:pic>
      <p:pic>
        <p:nvPicPr>
          <p:cNvPr id="40" name="图片 39"/>
          <p:cNvPicPr>
            <a:picLocks noChangeAspect="1"/>
          </p:cNvPicPr>
          <p:nvPr/>
        </p:nvPicPr>
        <p:blipFill>
          <a:blip r:embed="rId27" cstate="print"/>
          <a:stretch>
            <a:fillRect/>
          </a:stretch>
        </p:blipFill>
        <p:spPr>
          <a:xfrm>
            <a:off x="4361473" y="3560922"/>
            <a:ext cx="303530" cy="171450"/>
          </a:xfrm>
          <a:prstGeom prst="rect">
            <a:avLst/>
          </a:prstGeom>
        </p:spPr>
      </p:pic>
      <p:pic>
        <p:nvPicPr>
          <p:cNvPr id="7" name="图片 6"/>
          <p:cNvPicPr>
            <a:picLocks noChangeAspect="1"/>
          </p:cNvPicPr>
          <p:nvPr/>
        </p:nvPicPr>
        <p:blipFill>
          <a:blip r:embed="rId28" cstate="print"/>
          <a:stretch>
            <a:fillRect/>
          </a:stretch>
        </p:blipFill>
        <p:spPr>
          <a:xfrm>
            <a:off x="4226853" y="3776822"/>
            <a:ext cx="438150" cy="167005"/>
          </a:xfrm>
          <a:prstGeom prst="rect">
            <a:avLst/>
          </a:prstGeom>
        </p:spPr>
      </p:pic>
      <p:pic>
        <p:nvPicPr>
          <p:cNvPr id="42" name="图片 41"/>
          <p:cNvPicPr>
            <a:picLocks noChangeAspect="1"/>
          </p:cNvPicPr>
          <p:nvPr/>
        </p:nvPicPr>
        <p:blipFill>
          <a:blip r:embed="rId29" cstate="print"/>
          <a:stretch>
            <a:fillRect/>
          </a:stretch>
        </p:blipFill>
        <p:spPr>
          <a:xfrm>
            <a:off x="4361473" y="3988277"/>
            <a:ext cx="431800" cy="154305"/>
          </a:xfrm>
          <a:prstGeom prst="rect">
            <a:avLst/>
          </a:prstGeom>
        </p:spPr>
      </p:pic>
      <p:pic>
        <p:nvPicPr>
          <p:cNvPr id="43" name="图片 42"/>
          <p:cNvPicPr>
            <a:picLocks noChangeAspect="1"/>
          </p:cNvPicPr>
          <p:nvPr/>
        </p:nvPicPr>
        <p:blipFill>
          <a:blip r:embed="rId30" cstate="print"/>
          <a:stretch>
            <a:fillRect/>
          </a:stretch>
        </p:blipFill>
        <p:spPr>
          <a:xfrm>
            <a:off x="4361473" y="4856957"/>
            <a:ext cx="297815" cy="244475"/>
          </a:xfrm>
          <a:prstGeom prst="rect">
            <a:avLst/>
          </a:prstGeom>
        </p:spPr>
      </p:pic>
      <p:pic>
        <p:nvPicPr>
          <p:cNvPr id="8" name="图片 7"/>
          <p:cNvPicPr>
            <a:picLocks noChangeAspect="1"/>
          </p:cNvPicPr>
          <p:nvPr/>
        </p:nvPicPr>
        <p:blipFill>
          <a:blip r:embed="rId31" cstate="print"/>
          <a:stretch>
            <a:fillRect/>
          </a:stretch>
        </p:blipFill>
        <p:spPr>
          <a:xfrm>
            <a:off x="3325153" y="4569302"/>
            <a:ext cx="429895" cy="431800"/>
          </a:xfrm>
          <a:prstGeom prst="rect">
            <a:avLst/>
          </a:prstGeom>
        </p:spPr>
      </p:pic>
      <p:pic>
        <p:nvPicPr>
          <p:cNvPr id="12" name="图片 11"/>
          <p:cNvPicPr>
            <a:picLocks noChangeAspect="1"/>
          </p:cNvPicPr>
          <p:nvPr/>
        </p:nvPicPr>
        <p:blipFill>
          <a:blip r:embed="rId32" cstate="print"/>
          <a:stretch>
            <a:fillRect/>
          </a:stretch>
        </p:blipFill>
        <p:spPr>
          <a:xfrm>
            <a:off x="4304958" y="4281012"/>
            <a:ext cx="354330" cy="326390"/>
          </a:xfrm>
          <a:prstGeom prst="rect">
            <a:avLst/>
          </a:prstGeom>
        </p:spPr>
      </p:pic>
      <p:sp>
        <p:nvSpPr>
          <p:cNvPr id="38" name="矩形 37"/>
          <p:cNvSpPr/>
          <p:nvPr/>
        </p:nvSpPr>
        <p:spPr>
          <a:xfrm>
            <a:off x="161739" y="234238"/>
            <a:ext cx="3181038" cy="332218"/>
          </a:xfrm>
          <a:prstGeom prst="rect">
            <a:avLst/>
          </a:prstGeom>
        </p:spPr>
        <p:txBody>
          <a:bodyPr wrap="square" lIns="77925" tIns="38963" rIns="77925" bIns="38963" anchor="ctr" anchorCtr="0">
            <a:spAutoFit/>
          </a:bodyPr>
          <a:lstStyle/>
          <a:p>
            <a:pPr marL="0" marR="0" lvl="0" indent="0" algn="l" defTabSz="779145" rtl="0" eaLnBrk="1" fontAlgn="auto" latinLnBrk="0" hangingPunct="1">
              <a:lnSpc>
                <a:spcPct val="120000"/>
              </a:lnSpc>
              <a:spcBef>
                <a:spcPts val="0"/>
              </a:spcBef>
              <a:spcAft>
                <a:spcPts val="0"/>
              </a:spcAft>
              <a:buClrTx/>
              <a:buSzTx/>
              <a:buFontTx/>
              <a:buNone/>
              <a:tabLst/>
              <a:defRPr/>
            </a:pPr>
            <a:r>
              <a:rPr kumimoji="0" lang="zh-CN" altLang="en-US" sz="1500" b="1" i="0" u="none" strike="noStrike" kern="100" cap="none" spc="0" normalizeH="0" baseline="0" noProof="0" dirty="0" smtClean="0">
                <a:ln>
                  <a:noFill/>
                </a:ln>
                <a:solidFill>
                  <a:srgbClr val="FA3C00"/>
                </a:solidFill>
                <a:effectLst/>
                <a:uLnTx/>
                <a:uFillTx/>
                <a:latin typeface="微软雅黑" panose="020B0503020204020204" pitchFamily="34" charset="-122"/>
                <a:ea typeface="微软雅黑" panose="020B0503020204020204" pitchFamily="34" charset="-122"/>
                <a:cs typeface="+mn-cs"/>
              </a:rPr>
              <a:t>四、商</a:t>
            </a:r>
            <a:r>
              <a:rPr kumimoji="0" lang="zh-CN" altLang="en-US" sz="1500" b="1" i="0" u="none" strike="noStrike" kern="100" cap="none" spc="0" normalizeH="0" baseline="0" noProof="0" dirty="0">
                <a:ln>
                  <a:noFill/>
                </a:ln>
                <a:solidFill>
                  <a:srgbClr val="FA3C00"/>
                </a:solidFill>
                <a:effectLst/>
                <a:uLnTx/>
                <a:uFillTx/>
                <a:latin typeface="微软雅黑" panose="020B0503020204020204" pitchFamily="34" charset="-122"/>
                <a:ea typeface="微软雅黑" panose="020B0503020204020204" pitchFamily="34" charset="-122"/>
                <a:cs typeface="+mn-cs"/>
              </a:rPr>
              <a:t>超方案候选场地信息</a:t>
            </a:r>
            <a:endParaRPr kumimoji="0" lang="zh-CN" altLang="zh-CN" sz="1500" b="1" i="0" u="none" strike="noStrike" kern="100" cap="none" spc="0" normalizeH="0" baseline="0" noProof="0" dirty="0">
              <a:ln>
                <a:noFill/>
              </a:ln>
              <a:solidFill>
                <a:srgbClr val="FA3C00"/>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39" name="表格 38"/>
          <p:cNvGraphicFramePr>
            <a:graphicFrameLocks noGrp="1"/>
          </p:cNvGraphicFramePr>
          <p:nvPr>
            <p:extLst>
              <p:ext uri="{D42A27DB-BD31-4B8C-83A1-F6EECF244321}">
                <p14:modId xmlns:p14="http://schemas.microsoft.com/office/powerpoint/2010/main" val="187706375"/>
              </p:ext>
            </p:extLst>
          </p:nvPr>
        </p:nvGraphicFramePr>
        <p:xfrm>
          <a:off x="262133" y="702015"/>
          <a:ext cx="8496493" cy="1104900"/>
        </p:xfrm>
        <a:graphic>
          <a:graphicData uri="http://schemas.openxmlformats.org/drawingml/2006/table">
            <a:tbl>
              <a:tblPr firstRow="1" bandRow="1">
                <a:tableStyleId>{5C22544A-7EE6-4342-B048-85BDC9FD1C3A}</a:tableStyleId>
              </a:tblPr>
              <a:tblGrid>
                <a:gridCol w="1727734">
                  <a:extLst>
                    <a:ext uri="{9D8B030D-6E8A-4147-A177-3AD203B41FA5}">
                      <a16:colId xmlns:a16="http://schemas.microsoft.com/office/drawing/2014/main" val="3964924960"/>
                    </a:ext>
                  </a:extLst>
                </a:gridCol>
                <a:gridCol w="1534174">
                  <a:extLst>
                    <a:ext uri="{9D8B030D-6E8A-4147-A177-3AD203B41FA5}">
                      <a16:colId xmlns:a16="http://schemas.microsoft.com/office/drawing/2014/main" val="1798701551"/>
                    </a:ext>
                  </a:extLst>
                </a:gridCol>
                <a:gridCol w="886247">
                  <a:extLst>
                    <a:ext uri="{9D8B030D-6E8A-4147-A177-3AD203B41FA5}">
                      <a16:colId xmlns:a16="http://schemas.microsoft.com/office/drawing/2014/main" val="2117876548"/>
                    </a:ext>
                  </a:extLst>
                </a:gridCol>
                <a:gridCol w="1707746">
                  <a:extLst>
                    <a:ext uri="{9D8B030D-6E8A-4147-A177-3AD203B41FA5}">
                      <a16:colId xmlns:a16="http://schemas.microsoft.com/office/drawing/2014/main" val="2115737623"/>
                    </a:ext>
                  </a:extLst>
                </a:gridCol>
                <a:gridCol w="935669">
                  <a:extLst>
                    <a:ext uri="{9D8B030D-6E8A-4147-A177-3AD203B41FA5}">
                      <a16:colId xmlns:a16="http://schemas.microsoft.com/office/drawing/2014/main" val="1640760924"/>
                    </a:ext>
                  </a:extLst>
                </a:gridCol>
                <a:gridCol w="1704923">
                  <a:extLst>
                    <a:ext uri="{9D8B030D-6E8A-4147-A177-3AD203B41FA5}">
                      <a16:colId xmlns:a16="http://schemas.microsoft.com/office/drawing/2014/main" val="1095836288"/>
                    </a:ext>
                  </a:extLst>
                </a:gridCol>
              </a:tblGrid>
              <a:tr h="174991">
                <a:tc rowSpan="2">
                  <a:txBody>
                    <a:bodyPr/>
                    <a:lstStyle/>
                    <a:p>
                      <a:pPr algn="ctr"/>
                      <a:r>
                        <a:rPr lang="zh-CN" altLang="en-US" sz="1000" dirty="0" smtClean="0">
                          <a:solidFill>
                            <a:schemeClr val="tx1"/>
                          </a:solidFill>
                          <a:latin typeface="微软雅黑" panose="020B0503020204020204" pitchFamily="34" charset="-122"/>
                          <a:ea typeface="微软雅黑" panose="020B0503020204020204" pitchFamily="34" charset="-122"/>
                        </a:rPr>
                        <a:t>租金情况</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rowSpan="2">
                  <a:txBody>
                    <a:bodyPr/>
                    <a:lstStyle/>
                    <a:p>
                      <a:pPr algn="ctr"/>
                      <a:r>
                        <a:rPr lang="zh-CN" altLang="en-US" sz="1000" dirty="0" smtClean="0">
                          <a:solidFill>
                            <a:schemeClr val="tx1"/>
                          </a:solidFill>
                          <a:latin typeface="微软雅黑" panose="020B0503020204020204" pitchFamily="34" charset="-122"/>
                          <a:ea typeface="微软雅黑" panose="020B0503020204020204" pitchFamily="34" charset="-122"/>
                        </a:rPr>
                        <a:t>商场日均客流</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gridSpan="4">
                  <a:txBody>
                    <a:bodyPr/>
                    <a:lstStyle/>
                    <a:p>
                      <a:pPr algn="ctr"/>
                      <a:r>
                        <a:rPr lang="zh-CN" altLang="en-US" sz="1000" dirty="0" smtClean="0">
                          <a:solidFill>
                            <a:schemeClr val="tx1"/>
                          </a:solidFill>
                          <a:latin typeface="微软雅黑" panose="020B0503020204020204" pitchFamily="34" charset="-122"/>
                          <a:ea typeface="微软雅黑" panose="020B0503020204020204" pitchFamily="34" charset="-122"/>
                        </a:rPr>
                        <a:t>日均过店客流</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hMerge="1">
                  <a:txBody>
                    <a:bodyPr/>
                    <a:lstStyle/>
                    <a:p>
                      <a:pPr algn="ctr"/>
                      <a:endParaRPr lang="zh-CN" altLang="en-US" sz="14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zh-CN" altLang="en-US" sz="14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46842"/>
                  </a:ext>
                </a:extLst>
              </a:tr>
              <a:tr h="174991">
                <a:tc vMerge="1">
                  <a:txBody>
                    <a:bodyPr/>
                    <a:lstStyle/>
                    <a:p>
                      <a:pPr algn="ctr"/>
                      <a:endParaRPr lang="zh-CN" altLang="en-US" sz="14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algn="ctr"/>
                      <a:endParaRPr lang="zh-CN" altLang="en-US" sz="14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000" dirty="0" smtClean="0">
                          <a:solidFill>
                            <a:schemeClr val="tx1"/>
                          </a:solidFill>
                          <a:latin typeface="微软雅黑" panose="020B0503020204020204" pitchFamily="34" charset="-122"/>
                          <a:ea typeface="微软雅黑" panose="020B0503020204020204" pitchFamily="34" charset="-122"/>
                        </a:rPr>
                        <a:t>平时</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68580" marR="68580" marT="34290" marB="3429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hMerge="1">
                  <a:txBody>
                    <a:bodyPr/>
                    <a:lstStyle/>
                    <a:p>
                      <a:pPr algn="ctr"/>
                      <a:endParaRPr lang="zh-CN" altLang="en-US" sz="14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zh-CN" altLang="en-US" sz="1000" dirty="0" smtClean="0">
                          <a:solidFill>
                            <a:schemeClr val="tx1"/>
                          </a:solidFill>
                          <a:latin typeface="微软雅黑" panose="020B0503020204020204" pitchFamily="34" charset="-122"/>
                          <a:ea typeface="微软雅黑" panose="020B0503020204020204" pitchFamily="34" charset="-122"/>
                        </a:rPr>
                        <a:t>周末</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68580" marR="68580" marT="34290" marB="3429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c hMerge="1">
                  <a:txBody>
                    <a:bodyPr/>
                    <a:lstStyle/>
                    <a:p>
                      <a:pPr algn="ctr"/>
                      <a:endParaRPr lang="zh-CN" altLang="en-US" sz="1400"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91941085"/>
                  </a:ext>
                </a:extLst>
              </a:tr>
              <a:tr h="174991">
                <a:tc rowSpan="3">
                  <a:txBody>
                    <a:bodyPr/>
                    <a:lstStyle/>
                    <a:p>
                      <a:pPr marL="0" marR="0" lvl="0" indent="0" algn="ctr" defTabSz="914400" rtl="0" eaLnBrk="1" fontAlgn="ctr" latinLnBrk="0" hangingPunct="1">
                        <a:lnSpc>
                          <a:spcPct val="150000"/>
                        </a:lnSpc>
                        <a:spcBef>
                          <a:spcPct val="0"/>
                        </a:spcBef>
                        <a:spcAft>
                          <a:spcPct val="0"/>
                        </a:spcAft>
                        <a:buClrTx/>
                        <a:buSzTx/>
                        <a:buFontTx/>
                        <a:buNone/>
                      </a:pPr>
                      <a:r>
                        <a:rPr lang="en-US" altLang="zh-CN"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401.4</a:t>
                      </a:r>
                      <a:r>
                        <a:rPr lang="zh-CN" altLang="en-US"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万</a:t>
                      </a:r>
                      <a:r>
                        <a:rPr lang="en-US" altLang="zh-CN"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年（</a:t>
                      </a:r>
                      <a:r>
                        <a:rPr lang="en-US" altLang="zh-CN"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1500</a:t>
                      </a:r>
                      <a:r>
                        <a:rPr lang="zh-CN" altLang="en-US"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元</a:t>
                      </a:r>
                      <a:r>
                        <a:rPr lang="en-US" altLang="zh-CN"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a:t>
                      </a:r>
                      <a:r>
                        <a:rPr lang="en-US" altLang="zh-CN"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月）</a:t>
                      </a:r>
                      <a:endParaRPr lang="en-US" altLang="zh-CN" sz="1000" b="0" i="0" u="none" strike="noStrike" kern="1200" dirty="0" smtClean="0">
                        <a:solidFill>
                          <a:srgbClr val="000000"/>
                        </a:solidFill>
                        <a:effectLst/>
                        <a:latin typeface="微软雅黑" panose="020B0503020204020204" pitchFamily="34" charset="-122"/>
                        <a:ea typeface="微软雅黑" panose="020B0503020204020204" pitchFamily="34" charset="-122"/>
                        <a:cs typeface="+mn-ea"/>
                        <a:sym typeface="微软雅黑" panose="020B0503020204020204" pitchFamily="34" charset="-122"/>
                      </a:endParaRPr>
                    </a:p>
                  </a:txBody>
                  <a:tcPr marL="68580" marR="68580" marT="34290" marB="3429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algn="ctr">
                        <a:lnSpc>
                          <a:spcPct val="150000"/>
                        </a:lnSpc>
                      </a:pPr>
                      <a:r>
                        <a:rPr lang="zh-CN" altLang="en-US" sz="1000" dirty="0" smtClean="0">
                          <a:solidFill>
                            <a:schemeClr val="tx1"/>
                          </a:solidFill>
                          <a:latin typeface="微软雅黑" panose="020B0503020204020204" pitchFamily="34" charset="-122"/>
                          <a:ea typeface="微软雅黑" panose="020B0503020204020204" pitchFamily="34" charset="-122"/>
                        </a:rPr>
                        <a:t>工作日：</a:t>
                      </a:r>
                      <a:r>
                        <a:rPr lang="en-US" altLang="zh-CN" sz="1000" dirty="0" smtClean="0">
                          <a:solidFill>
                            <a:schemeClr val="tx1"/>
                          </a:solidFill>
                          <a:latin typeface="微软雅黑" panose="020B0503020204020204" pitchFamily="34" charset="-122"/>
                          <a:ea typeface="微软雅黑" panose="020B0503020204020204" pitchFamily="34" charset="-122"/>
                        </a:rPr>
                        <a:t>xx</a:t>
                      </a:r>
                      <a:r>
                        <a:rPr lang="zh-CN" altLang="en-US" sz="1000" dirty="0" smtClean="0">
                          <a:solidFill>
                            <a:schemeClr val="tx1"/>
                          </a:solidFill>
                          <a:latin typeface="微软雅黑" panose="020B0503020204020204" pitchFamily="34" charset="-122"/>
                          <a:ea typeface="微软雅黑" panose="020B0503020204020204" pitchFamily="34" charset="-122"/>
                        </a:rPr>
                        <a:t>万</a:t>
                      </a:r>
                      <a:endParaRPr lang="en-US" altLang="zh-CN" sz="1000" dirty="0" smtClean="0">
                        <a:solidFill>
                          <a:schemeClr val="tx1"/>
                        </a:solidFill>
                        <a:latin typeface="微软雅黑" panose="020B0503020204020204" pitchFamily="34" charset="-122"/>
                        <a:ea typeface="微软雅黑" panose="020B0503020204020204" pitchFamily="34" charset="-122"/>
                      </a:endParaRPr>
                    </a:p>
                    <a:p>
                      <a:pPr algn="ctr">
                        <a:lnSpc>
                          <a:spcPct val="150000"/>
                        </a:lnSpc>
                      </a:pPr>
                      <a:r>
                        <a:rPr lang="zh-CN" altLang="en-US" sz="1000" dirty="0" smtClean="0">
                          <a:solidFill>
                            <a:schemeClr val="tx1"/>
                          </a:solidFill>
                          <a:latin typeface="微软雅黑" panose="020B0503020204020204" pitchFamily="34" charset="-122"/>
                          <a:ea typeface="微软雅黑" panose="020B0503020204020204" pitchFamily="34" charset="-122"/>
                        </a:rPr>
                        <a:t>周末：   </a:t>
                      </a:r>
                      <a:r>
                        <a:rPr lang="en-US" altLang="zh-CN" sz="1000" dirty="0" smtClean="0">
                          <a:solidFill>
                            <a:schemeClr val="tx1"/>
                          </a:solidFill>
                          <a:latin typeface="微软雅黑" panose="020B0503020204020204" pitchFamily="34" charset="-122"/>
                          <a:ea typeface="微软雅黑" panose="020B0503020204020204" pitchFamily="34" charset="-122"/>
                        </a:rPr>
                        <a:t>xx</a:t>
                      </a:r>
                      <a:r>
                        <a:rPr lang="zh-CN" altLang="en-US" sz="1000" dirty="0" smtClean="0">
                          <a:solidFill>
                            <a:schemeClr val="tx1"/>
                          </a:solidFill>
                          <a:latin typeface="微软雅黑" panose="020B0503020204020204" pitchFamily="34" charset="-122"/>
                          <a:ea typeface="微软雅黑" panose="020B0503020204020204" pitchFamily="34" charset="-122"/>
                        </a:rPr>
                        <a:t>万</a:t>
                      </a:r>
                      <a:endParaRPr lang="en-US" altLang="zh-CN" sz="1000" dirty="0" smtClean="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algn="ctr"/>
                      <a:r>
                        <a:rPr lang="en-US" altLang="zh-CN" sz="1000" dirty="0" err="1" smtClean="0">
                          <a:solidFill>
                            <a:schemeClr val="tx1"/>
                          </a:solidFill>
                          <a:latin typeface="微软雅黑" panose="020B0503020204020204" pitchFamily="34" charset="-122"/>
                          <a:ea typeface="微软雅黑" panose="020B0503020204020204" pitchFamily="34" charset="-122"/>
                        </a:rPr>
                        <a:t>xxxx</a:t>
                      </a:r>
                      <a:r>
                        <a:rPr lang="zh-CN" altLang="en-US" sz="1000" dirty="0" smtClean="0">
                          <a:solidFill>
                            <a:schemeClr val="tx1"/>
                          </a:solidFill>
                          <a:latin typeface="微软雅黑" panose="020B0503020204020204" pitchFamily="34" charset="-122"/>
                          <a:ea typeface="微软雅黑" panose="020B0503020204020204" pitchFamily="34" charset="-122"/>
                        </a:rPr>
                        <a:t>人次</a:t>
                      </a:r>
                      <a:r>
                        <a:rPr lang="en-US" altLang="zh-CN" sz="1000" dirty="0" smtClean="0">
                          <a:solidFill>
                            <a:schemeClr val="tx1"/>
                          </a:solidFill>
                          <a:latin typeface="微软雅黑" panose="020B0503020204020204" pitchFamily="34" charset="-122"/>
                          <a:ea typeface="微软雅黑" panose="020B0503020204020204" pitchFamily="34" charset="-122"/>
                        </a:rPr>
                        <a:t>/</a:t>
                      </a:r>
                      <a:r>
                        <a:rPr lang="zh-CN" altLang="en-US" sz="1000" dirty="0" smtClean="0">
                          <a:solidFill>
                            <a:schemeClr val="tx1"/>
                          </a:solidFill>
                          <a:latin typeface="微软雅黑" panose="020B0503020204020204" pitchFamily="34" charset="-122"/>
                          <a:ea typeface="微软雅黑" panose="020B0503020204020204" pitchFamily="34" charset="-122"/>
                        </a:rPr>
                        <a:t>天</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68580" marR="68580" marT="34290" marB="3429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000" dirty="0" smtClean="0">
                          <a:solidFill>
                            <a:schemeClr val="tx1"/>
                          </a:solidFill>
                          <a:latin typeface="微软雅黑" panose="020B0503020204020204" pitchFamily="34" charset="-122"/>
                          <a:ea typeface="微软雅黑" panose="020B0503020204020204" pitchFamily="34" charset="-122"/>
                        </a:rPr>
                        <a:t>上午</a:t>
                      </a:r>
                      <a:r>
                        <a:rPr lang="en-US" altLang="zh-CN" sz="1000" dirty="0" smtClean="0">
                          <a:solidFill>
                            <a:schemeClr val="tx1"/>
                          </a:solidFill>
                          <a:latin typeface="微软雅黑" panose="020B0503020204020204" pitchFamily="34" charset="-122"/>
                          <a:ea typeface="微软雅黑" panose="020B0503020204020204" pitchFamily="34" charset="-122"/>
                        </a:rPr>
                        <a:t>:xxx</a:t>
                      </a:r>
                      <a:r>
                        <a:rPr lang="zh-CN" altLang="en-US" sz="1000" dirty="0" smtClean="0">
                          <a:solidFill>
                            <a:schemeClr val="tx1"/>
                          </a:solidFill>
                          <a:latin typeface="微软雅黑" panose="020B0503020204020204" pitchFamily="34" charset="-122"/>
                          <a:ea typeface="微软雅黑" panose="020B0503020204020204" pitchFamily="34" charset="-122"/>
                        </a:rPr>
                        <a:t>人次</a:t>
                      </a:r>
                      <a:r>
                        <a:rPr lang="en-US" altLang="zh-CN" sz="1000" dirty="0" smtClean="0">
                          <a:solidFill>
                            <a:schemeClr val="tx1"/>
                          </a:solidFill>
                          <a:latin typeface="微软雅黑" panose="020B0503020204020204" pitchFamily="34" charset="-122"/>
                          <a:ea typeface="微软雅黑" panose="020B0503020204020204" pitchFamily="34" charset="-122"/>
                        </a:rPr>
                        <a:t>/min</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68580" marR="68580" marT="34290" marB="3429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pPr algn="ctr"/>
                      <a:r>
                        <a:rPr lang="en-US" altLang="zh-CN" sz="1000" kern="1200" dirty="0" err="1" smtClean="0">
                          <a:solidFill>
                            <a:schemeClr val="tx1"/>
                          </a:solidFill>
                          <a:latin typeface="微软雅黑" panose="020B0503020204020204" pitchFamily="34" charset="-122"/>
                          <a:ea typeface="微软雅黑" panose="020B0503020204020204" pitchFamily="34" charset="-122"/>
                          <a:cs typeface="+mn-cs"/>
                        </a:rPr>
                        <a:t>xxxx</a:t>
                      </a:r>
                      <a:r>
                        <a:rPr lang="zh-CN" altLang="en-US" sz="1000" kern="1200" dirty="0" smtClean="0">
                          <a:solidFill>
                            <a:schemeClr val="tx1"/>
                          </a:solidFill>
                          <a:latin typeface="微软雅黑" panose="020B0503020204020204" pitchFamily="34" charset="-122"/>
                          <a:ea typeface="微软雅黑" panose="020B0503020204020204" pitchFamily="34" charset="-122"/>
                          <a:cs typeface="+mn-cs"/>
                        </a:rPr>
                        <a:t>人次</a:t>
                      </a:r>
                      <a:r>
                        <a:rPr lang="en-US" altLang="zh-CN" sz="1000" kern="1200" dirty="0" smtClean="0">
                          <a:solidFill>
                            <a:schemeClr val="tx1"/>
                          </a:solidFill>
                          <a:latin typeface="微软雅黑" panose="020B0503020204020204" pitchFamily="34" charset="-122"/>
                          <a:ea typeface="微软雅黑" panose="020B0503020204020204" pitchFamily="34" charset="-122"/>
                          <a:cs typeface="+mn-cs"/>
                        </a:rPr>
                        <a:t>/</a:t>
                      </a:r>
                      <a:r>
                        <a:rPr lang="zh-CN" altLang="en-US" sz="1000" kern="1200" dirty="0" smtClean="0">
                          <a:solidFill>
                            <a:schemeClr val="tx1"/>
                          </a:solidFill>
                          <a:latin typeface="微软雅黑" panose="020B0503020204020204" pitchFamily="34" charset="-122"/>
                          <a:ea typeface="微软雅黑" panose="020B0503020204020204" pitchFamily="34" charset="-122"/>
                          <a:cs typeface="+mn-cs"/>
                        </a:rPr>
                        <a:t>天</a:t>
                      </a:r>
                    </a:p>
                  </a:txBody>
                  <a:tcPr marL="68580" marR="68580" marT="34290" marB="3429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000" dirty="0" smtClean="0">
                          <a:solidFill>
                            <a:schemeClr val="tx1"/>
                          </a:solidFill>
                          <a:latin typeface="微软雅黑" panose="020B0503020204020204" pitchFamily="34" charset="-122"/>
                          <a:ea typeface="微软雅黑" panose="020B0503020204020204" pitchFamily="34" charset="-122"/>
                        </a:rPr>
                        <a:t>上午</a:t>
                      </a:r>
                      <a:r>
                        <a:rPr lang="en-US" altLang="zh-CN" sz="1000" dirty="0" smtClean="0">
                          <a:solidFill>
                            <a:schemeClr val="tx1"/>
                          </a:solidFill>
                          <a:latin typeface="微软雅黑" panose="020B0503020204020204" pitchFamily="34" charset="-122"/>
                          <a:ea typeface="微软雅黑" panose="020B0503020204020204" pitchFamily="34" charset="-122"/>
                        </a:rPr>
                        <a:t>:  xxx</a:t>
                      </a:r>
                      <a:r>
                        <a:rPr lang="zh-CN" altLang="en-US" sz="1000" dirty="0" smtClean="0">
                          <a:solidFill>
                            <a:schemeClr val="tx1"/>
                          </a:solidFill>
                          <a:latin typeface="微软雅黑" panose="020B0503020204020204" pitchFamily="34" charset="-122"/>
                          <a:ea typeface="微软雅黑" panose="020B0503020204020204" pitchFamily="34" charset="-122"/>
                        </a:rPr>
                        <a:t>人次</a:t>
                      </a:r>
                      <a:r>
                        <a:rPr lang="en-US" altLang="zh-CN" sz="1000" dirty="0" smtClean="0">
                          <a:solidFill>
                            <a:schemeClr val="tx1"/>
                          </a:solidFill>
                          <a:latin typeface="微软雅黑" panose="020B0503020204020204" pitchFamily="34" charset="-122"/>
                          <a:ea typeface="微软雅黑" panose="020B0503020204020204" pitchFamily="34" charset="-122"/>
                        </a:rPr>
                        <a:t>/min</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68580" marR="68580" marT="34290" marB="3429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15551999"/>
                  </a:ext>
                </a:extLst>
              </a:tr>
              <a:tr h="174991">
                <a:tc vMerge="1">
                  <a:txBody>
                    <a:bodyPr/>
                    <a:lstStyle/>
                    <a:p>
                      <a:endParaRPr lang="zh-CN" altLang="en-US"/>
                    </a:p>
                  </a:txBody>
                  <a:tcPr/>
                </a:tc>
                <a:tc vMerge="1">
                  <a:txBody>
                    <a:bodyPr/>
                    <a:lstStyle/>
                    <a:p>
                      <a:endParaRPr lang="en-US" altLang="zh-CN" sz="1400" dirty="0" smtClean="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marL="0" marR="0" indent="0" algn="ctr" defTabSz="914332" rtl="0" eaLnBrk="1" fontAlgn="auto" latinLnBrk="0" hangingPunct="1">
                        <a:lnSpc>
                          <a:spcPct val="100000"/>
                        </a:lnSpc>
                        <a:spcBef>
                          <a:spcPts val="0"/>
                        </a:spcBef>
                        <a:spcAft>
                          <a:spcPts val="0"/>
                        </a:spcAft>
                        <a:buClrTx/>
                        <a:buSzTx/>
                        <a:buFontTx/>
                        <a:buNone/>
                        <a:tabLst/>
                        <a:defRPr/>
                      </a:pPr>
                      <a:endParaRPr lang="zh-CN" altLang="en-US" sz="1400" dirty="0" smtClean="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32"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下午</a:t>
                      </a:r>
                      <a:r>
                        <a:rPr lang="en-US" altLang="zh-CN" sz="1000" dirty="0" smtClean="0">
                          <a:solidFill>
                            <a:schemeClr val="tx1"/>
                          </a:solidFill>
                          <a:latin typeface="微软雅黑" panose="020B0503020204020204" pitchFamily="34" charset="-122"/>
                          <a:ea typeface="微软雅黑" panose="020B0503020204020204" pitchFamily="34" charset="-122"/>
                        </a:rPr>
                        <a:t>: xxx</a:t>
                      </a:r>
                      <a:r>
                        <a:rPr lang="zh-CN" altLang="en-US" sz="1000" dirty="0" smtClean="0">
                          <a:solidFill>
                            <a:schemeClr val="tx1"/>
                          </a:solidFill>
                          <a:latin typeface="微软雅黑" panose="020B0503020204020204" pitchFamily="34" charset="-122"/>
                          <a:ea typeface="微软雅黑" panose="020B0503020204020204" pitchFamily="34" charset="-122"/>
                        </a:rPr>
                        <a:t>人次</a:t>
                      </a:r>
                      <a:r>
                        <a:rPr lang="en-US" altLang="zh-CN" sz="1000" dirty="0" smtClean="0">
                          <a:solidFill>
                            <a:schemeClr val="tx1"/>
                          </a:solidFill>
                          <a:latin typeface="微软雅黑" panose="020B0503020204020204" pitchFamily="34" charset="-122"/>
                          <a:ea typeface="微软雅黑" panose="020B0503020204020204" pitchFamily="34" charset="-122"/>
                        </a:rPr>
                        <a:t>/min</a:t>
                      </a:r>
                      <a:endParaRPr lang="zh-CN" altLang="en-US" sz="1000" dirty="0" smtClean="0">
                        <a:solidFill>
                          <a:schemeClr val="tx1"/>
                        </a:solidFill>
                        <a:latin typeface="微软雅黑" panose="020B0503020204020204" pitchFamily="34" charset="-122"/>
                        <a:ea typeface="微软雅黑" panose="020B0503020204020204" pitchFamily="34" charset="-122"/>
                      </a:endParaRPr>
                    </a:p>
                  </a:txBody>
                  <a:tcPr marL="68580" marR="68580" marT="34290" marB="3429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32"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下午</a:t>
                      </a:r>
                      <a:r>
                        <a:rPr lang="en-US" altLang="zh-CN" sz="1000" dirty="0" smtClean="0">
                          <a:solidFill>
                            <a:schemeClr val="tx1"/>
                          </a:solidFill>
                          <a:latin typeface="微软雅黑" panose="020B0503020204020204" pitchFamily="34" charset="-122"/>
                          <a:ea typeface="微软雅黑" panose="020B0503020204020204" pitchFamily="34" charset="-122"/>
                        </a:rPr>
                        <a:t>:  xxx</a:t>
                      </a:r>
                      <a:r>
                        <a:rPr lang="zh-CN" altLang="en-US" sz="1000" dirty="0" smtClean="0">
                          <a:solidFill>
                            <a:schemeClr val="tx1"/>
                          </a:solidFill>
                          <a:latin typeface="微软雅黑" panose="020B0503020204020204" pitchFamily="34" charset="-122"/>
                          <a:ea typeface="微软雅黑" panose="020B0503020204020204" pitchFamily="34" charset="-122"/>
                        </a:rPr>
                        <a:t>人次</a:t>
                      </a:r>
                      <a:r>
                        <a:rPr lang="en-US" altLang="zh-CN" sz="1000" dirty="0" smtClean="0">
                          <a:solidFill>
                            <a:schemeClr val="tx1"/>
                          </a:solidFill>
                          <a:latin typeface="微软雅黑" panose="020B0503020204020204" pitchFamily="34" charset="-122"/>
                          <a:ea typeface="微软雅黑" panose="020B0503020204020204" pitchFamily="34" charset="-122"/>
                        </a:rPr>
                        <a:t>/min</a:t>
                      </a:r>
                      <a:endParaRPr lang="zh-CN" altLang="en-US" sz="1000" dirty="0" smtClean="0">
                        <a:solidFill>
                          <a:schemeClr val="tx1"/>
                        </a:solidFill>
                        <a:latin typeface="微软雅黑" panose="020B0503020204020204" pitchFamily="34" charset="-122"/>
                        <a:ea typeface="微软雅黑" panose="020B0503020204020204" pitchFamily="34" charset="-122"/>
                      </a:endParaRPr>
                    </a:p>
                  </a:txBody>
                  <a:tcPr marL="68580" marR="68580" marT="34290" marB="3429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86519545"/>
                  </a:ext>
                </a:extLst>
              </a:tr>
              <a:tr h="174991">
                <a:tc vMerge="1">
                  <a:txBody>
                    <a:bodyPr/>
                    <a:lstStyle/>
                    <a:p>
                      <a:endParaRPr lang="zh-CN" altLang="en-US"/>
                    </a:p>
                  </a:txBody>
                  <a:tcPr/>
                </a:tc>
                <a:tc vMerge="1">
                  <a:txBody>
                    <a:bodyPr/>
                    <a:lstStyle/>
                    <a:p>
                      <a:endParaRPr lang="en-US" altLang="zh-CN" sz="1400" dirty="0" smtClean="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pPr marL="0" marR="0" indent="0" algn="ctr" defTabSz="914332" rtl="0" eaLnBrk="1" fontAlgn="auto" latinLnBrk="0" hangingPunct="1">
                        <a:lnSpc>
                          <a:spcPct val="100000"/>
                        </a:lnSpc>
                        <a:spcBef>
                          <a:spcPts val="0"/>
                        </a:spcBef>
                        <a:spcAft>
                          <a:spcPts val="0"/>
                        </a:spcAft>
                        <a:buClrTx/>
                        <a:buSzTx/>
                        <a:buFontTx/>
                        <a:buNone/>
                        <a:tabLst/>
                        <a:defRPr/>
                      </a:pPr>
                      <a:endParaRPr lang="zh-CN" altLang="en-US" sz="1400" dirty="0" smtClean="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332"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晚上：</a:t>
                      </a:r>
                      <a:r>
                        <a:rPr lang="en-US" altLang="zh-CN" sz="1000" dirty="0" smtClean="0">
                          <a:solidFill>
                            <a:schemeClr val="tx1"/>
                          </a:solidFill>
                          <a:latin typeface="微软雅黑" panose="020B0503020204020204" pitchFamily="34" charset="-122"/>
                          <a:ea typeface="微软雅黑" panose="020B0503020204020204" pitchFamily="34" charset="-122"/>
                        </a:rPr>
                        <a:t>xxx</a:t>
                      </a:r>
                      <a:r>
                        <a:rPr lang="zh-CN" altLang="en-US" sz="1000" dirty="0" smtClean="0">
                          <a:solidFill>
                            <a:schemeClr val="tx1"/>
                          </a:solidFill>
                          <a:latin typeface="微软雅黑" panose="020B0503020204020204" pitchFamily="34" charset="-122"/>
                          <a:ea typeface="微软雅黑" panose="020B0503020204020204" pitchFamily="34" charset="-122"/>
                        </a:rPr>
                        <a:t>人次</a:t>
                      </a:r>
                      <a:r>
                        <a:rPr lang="en-US" altLang="zh-CN" sz="1000" dirty="0" smtClean="0">
                          <a:solidFill>
                            <a:schemeClr val="tx1"/>
                          </a:solidFill>
                          <a:latin typeface="微软雅黑" panose="020B0503020204020204" pitchFamily="34" charset="-122"/>
                          <a:ea typeface="微软雅黑" panose="020B0503020204020204" pitchFamily="34" charset="-122"/>
                        </a:rPr>
                        <a:t>/min</a:t>
                      </a:r>
                      <a:endParaRPr lang="zh-CN" altLang="en-US" sz="1000" dirty="0" smtClean="0">
                        <a:solidFill>
                          <a:schemeClr val="tx1"/>
                        </a:solidFill>
                        <a:latin typeface="微软雅黑" panose="020B0503020204020204" pitchFamily="34" charset="-122"/>
                        <a:ea typeface="微软雅黑" panose="020B0503020204020204" pitchFamily="34" charset="-122"/>
                      </a:endParaRPr>
                    </a:p>
                  </a:txBody>
                  <a:tcPr marL="68580" marR="68580" marT="34290" marB="3429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sz="1000" dirty="0" smtClean="0">
                          <a:solidFill>
                            <a:schemeClr val="tx1"/>
                          </a:solidFill>
                          <a:latin typeface="微软雅黑" panose="020B0503020204020204" pitchFamily="34" charset="-122"/>
                          <a:ea typeface="微软雅黑" panose="020B0503020204020204" pitchFamily="34" charset="-122"/>
                        </a:rPr>
                        <a:t>晚上：</a:t>
                      </a:r>
                      <a:r>
                        <a:rPr lang="en-US" altLang="zh-CN" sz="1000" dirty="0" smtClean="0">
                          <a:solidFill>
                            <a:schemeClr val="tx1"/>
                          </a:solidFill>
                          <a:latin typeface="微软雅黑" panose="020B0503020204020204" pitchFamily="34" charset="-122"/>
                          <a:ea typeface="微软雅黑" panose="020B0503020204020204" pitchFamily="34" charset="-122"/>
                        </a:rPr>
                        <a:t>xxx</a:t>
                      </a:r>
                      <a:r>
                        <a:rPr lang="zh-CN" altLang="en-US" sz="1000" dirty="0" smtClean="0">
                          <a:solidFill>
                            <a:schemeClr val="tx1"/>
                          </a:solidFill>
                          <a:latin typeface="微软雅黑" panose="020B0503020204020204" pitchFamily="34" charset="-122"/>
                          <a:ea typeface="微软雅黑" panose="020B0503020204020204" pitchFamily="34" charset="-122"/>
                        </a:rPr>
                        <a:t>人次</a:t>
                      </a:r>
                      <a:r>
                        <a:rPr lang="en-US" altLang="zh-CN" sz="1000" dirty="0" smtClean="0">
                          <a:solidFill>
                            <a:schemeClr val="tx1"/>
                          </a:solidFill>
                          <a:latin typeface="微软雅黑" panose="020B0503020204020204" pitchFamily="34" charset="-122"/>
                          <a:ea typeface="微软雅黑" panose="020B0503020204020204" pitchFamily="34" charset="-122"/>
                        </a:rPr>
                        <a:t>/min</a:t>
                      </a:r>
                      <a:endParaRPr lang="zh-CN" altLang="en-US" sz="1000" dirty="0">
                        <a:solidFill>
                          <a:schemeClr val="tx1"/>
                        </a:solidFill>
                        <a:latin typeface="微软雅黑" panose="020B0503020204020204" pitchFamily="34" charset="-122"/>
                        <a:ea typeface="微软雅黑" panose="020B0503020204020204" pitchFamily="34" charset="-122"/>
                      </a:endParaRPr>
                    </a:p>
                  </a:txBody>
                  <a:tcPr marL="68580" marR="68580" marT="34290" marB="3429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16087237"/>
                  </a:ext>
                </a:extLst>
              </a:tr>
            </a:tbl>
          </a:graphicData>
        </a:graphic>
      </p:graphicFrame>
      <p:graphicFrame>
        <p:nvGraphicFramePr>
          <p:cNvPr id="41" name="表格 40"/>
          <p:cNvGraphicFramePr>
            <a:graphicFrameLocks noGrp="1"/>
          </p:cNvGraphicFramePr>
          <p:nvPr>
            <p:extLst>
              <p:ext uri="{D42A27DB-BD31-4B8C-83A1-F6EECF244321}">
                <p14:modId xmlns:p14="http://schemas.microsoft.com/office/powerpoint/2010/main" val="3525279854"/>
              </p:ext>
            </p:extLst>
          </p:nvPr>
        </p:nvGraphicFramePr>
        <p:xfrm>
          <a:off x="7345790" y="1990886"/>
          <a:ext cx="1348560" cy="2885320"/>
        </p:xfrm>
        <a:graphic>
          <a:graphicData uri="http://schemas.openxmlformats.org/drawingml/2006/table">
            <a:tbl>
              <a:tblPr/>
              <a:tblGrid>
                <a:gridCol w="662263">
                  <a:extLst>
                    <a:ext uri="{9D8B030D-6E8A-4147-A177-3AD203B41FA5}">
                      <a16:colId xmlns:a16="http://schemas.microsoft.com/office/drawing/2014/main" val="1991939620"/>
                    </a:ext>
                  </a:extLst>
                </a:gridCol>
                <a:gridCol w="686297">
                  <a:extLst>
                    <a:ext uri="{9D8B030D-6E8A-4147-A177-3AD203B41FA5}">
                      <a16:colId xmlns:a16="http://schemas.microsoft.com/office/drawing/2014/main" val="1003983987"/>
                    </a:ext>
                  </a:extLst>
                </a:gridCol>
              </a:tblGrid>
              <a:tr h="452734">
                <a:tc>
                  <a:txBody>
                    <a:bodyPr/>
                    <a:lstStyle/>
                    <a:p>
                      <a:pPr algn="ctr" fontAlgn="ctr"/>
                      <a:r>
                        <a:rPr lang="zh-CN" altLang="en-US" sz="1000" b="1"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BDD7EE"/>
                    </a:solidFill>
                  </a:tcPr>
                </a:tc>
                <a:tc>
                  <a:txBody>
                    <a:bodyPr/>
                    <a:lstStyle/>
                    <a:p>
                      <a:pPr algn="ctr" fontAlgn="ctr"/>
                      <a:r>
                        <a:rPr lang="zh-CN" altLang="en-US" sz="1000" b="1" i="0" u="none" strike="noStrike" dirty="0" smtClean="0">
                          <a:solidFill>
                            <a:srgbClr val="000000"/>
                          </a:solidFill>
                          <a:effectLst/>
                          <a:latin typeface="微软雅黑" panose="020B0503020204020204" pitchFamily="34" charset="-122"/>
                          <a:ea typeface="微软雅黑" panose="020B0503020204020204" pitchFamily="34" charset="-122"/>
                        </a:rPr>
                        <a:t>月均</a:t>
                      </a:r>
                      <a:r>
                        <a:rPr lang="zh-CN" altLang="en-US" sz="1000" b="1" i="0" u="none" strike="noStrike" dirty="0">
                          <a:solidFill>
                            <a:srgbClr val="000000"/>
                          </a:solidFill>
                          <a:effectLst/>
                          <a:latin typeface="微软雅黑" panose="020B0503020204020204" pitchFamily="34" charset="-122"/>
                          <a:ea typeface="微软雅黑" panose="020B0503020204020204" pitchFamily="34" charset="-122"/>
                        </a:rPr>
                        <a:t>销量</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rgbClr val="BDD7EE"/>
                    </a:solidFill>
                  </a:tcPr>
                </a:tc>
                <a:extLst>
                  <a:ext uri="{0D108BD9-81ED-4DB2-BD59-A6C34878D82A}">
                    <a16:rowId xmlns:a16="http://schemas.microsoft.com/office/drawing/2014/main" val="1421134291"/>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特斯拉</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70</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46584701"/>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理想</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60</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39449276"/>
                  </a:ext>
                </a:extLst>
              </a:tr>
              <a:tr h="187122">
                <a:tc>
                  <a:txBody>
                    <a:bodyPr/>
                    <a:lstStyle/>
                    <a:p>
                      <a:pPr marL="0" marR="0" indent="0" algn="ctr" defTabSz="685800" rtl="0" eaLnBrk="1" fontAlgn="ctr" latinLnBrk="0" hangingPunct="1">
                        <a:lnSpc>
                          <a:spcPct val="100000"/>
                        </a:lnSpc>
                        <a:spcBef>
                          <a:spcPts val="0"/>
                        </a:spcBef>
                        <a:spcAft>
                          <a:spcPts val="0"/>
                        </a:spcAft>
                        <a:buClrTx/>
                        <a:buSzTx/>
                        <a:buFontTx/>
                        <a:buNone/>
                        <a:tabLst/>
                        <a:defRPr/>
                      </a:pP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银河</a:t>
                      </a: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35</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54702455"/>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极氪</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25</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7931259"/>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岚图</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25</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97172425"/>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腾势</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25</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15211504"/>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极狐</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20</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82094921"/>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大众</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ID</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20</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64671885"/>
                  </a:ext>
                </a:extLst>
              </a:tr>
              <a:tr h="187122">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smart</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10</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69908067"/>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广丰</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7</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9074419"/>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小米</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装修中</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1899331"/>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乐道</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装修中</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8158708"/>
                  </a:ext>
                </a:extLst>
              </a:tr>
              <a:tr h="187122">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长城智选</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rPr>
                        <a:t>装修中</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4763" marR="4763" marT="4763"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13419900"/>
                  </a:ext>
                </a:extLst>
              </a:tr>
            </a:tbl>
          </a:graphicData>
        </a:graphic>
      </p:graphicFrame>
      <p:sp>
        <p:nvSpPr>
          <p:cNvPr id="14" name="矩形 13"/>
          <p:cNvSpPr/>
          <p:nvPr/>
        </p:nvSpPr>
        <p:spPr>
          <a:xfrm>
            <a:off x="86970" y="2482265"/>
            <a:ext cx="8986520" cy="2328764"/>
          </a:xfrm>
          <a:prstGeom prst="rect">
            <a:avLst/>
          </a:prstGeom>
          <a:solidFill>
            <a:schemeClr val="accent5">
              <a:lumMod val="40000"/>
              <a:lumOff val="60000"/>
            </a:schemeClr>
          </a:solidFill>
        </p:spPr>
        <p:txBody>
          <a:bodyPr wrap="square" anchor="ctr">
            <a:noAutofit/>
          </a:bodyPr>
          <a:lstStyle/>
          <a:p>
            <a:pPr marL="342900" marR="0" lvl="0" indent="-342900" algn="l" defTabSz="779145" rtl="0" eaLnBrk="1" fontAlgn="base" latinLnBrk="0" hangingPunct="1">
              <a:lnSpc>
                <a:spcPct val="100000"/>
              </a:lnSpc>
              <a:spcBef>
                <a:spcPct val="0"/>
              </a:spcBef>
              <a:spcAft>
                <a:spcPct val="0"/>
              </a:spcAft>
              <a:buClrTx/>
              <a:buSzTx/>
              <a:buFont typeface="+mj-ea"/>
              <a:buAutoNum type="circleNumDbPlain"/>
              <a:tabLst/>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找商场招商负责人要</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铺位所在楼层品牌落位</a:t>
            </a:r>
            <a:r>
              <a:rPr kumimoji="0" lang="zh-CN" altLang="en-US" sz="12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图”、</a:t>
            </a:r>
            <a:r>
              <a:rPr kumimoji="0" lang="en-US" altLang="zh-CN" sz="12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候选地铺位</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CAD</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图</a:t>
            </a:r>
            <a:r>
              <a:rPr kumimoji="0" lang="en-US" altLang="zh-CN" sz="1200" b="1" i="0" u="none" strike="noStrike" kern="120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（最好是</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PDF</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版本）；</a:t>
            </a:r>
            <a:endPar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779145" rtl="0" eaLnBrk="1" fontAlgn="base" latinLnBrk="0" hangingPunct="1">
              <a:lnSpc>
                <a:spcPct val="100000"/>
              </a:lnSpc>
              <a:spcBef>
                <a:spcPct val="0"/>
              </a:spcBef>
              <a:spcAft>
                <a:spcPct val="0"/>
              </a:spcAft>
              <a:buClrTx/>
              <a:buSzTx/>
              <a:buFont typeface="+mj-ea"/>
              <a:buAutoNum type="circleNumDbPlain"/>
              <a:tabLst/>
              <a:defRPr/>
            </a:pPr>
            <a:endPar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779145" rtl="0" eaLnBrk="1" fontAlgn="base" latinLnBrk="0" hangingPunct="1">
              <a:lnSpc>
                <a:spcPct val="100000"/>
              </a:lnSpc>
              <a:spcBef>
                <a:spcPct val="0"/>
              </a:spcBef>
              <a:spcAft>
                <a:spcPct val="0"/>
              </a:spcAft>
              <a:buClrTx/>
              <a:buSzTx/>
              <a:buFont typeface="+mj-ea"/>
              <a:buAutoNum type="circleNumDbPlain"/>
              <a:tabLst/>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在落位图上放</a:t>
            </a:r>
            <a:r>
              <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所有铺位的品牌</a:t>
            </a:r>
            <a:r>
              <a:rPr kumimoji="0" lang="en-US" altLang="zh-CN"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logo</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，标注清楚候选铺位，要求</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对应铺位</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logo</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放在对应铺位上</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779145" rtl="0" eaLnBrk="1" fontAlgn="base" latinLnBrk="0" hangingPunct="1">
              <a:lnSpc>
                <a:spcPct val="100000"/>
              </a:lnSpc>
              <a:spcBef>
                <a:spcPct val="0"/>
              </a:spcBef>
              <a:spcAft>
                <a:spcPct val="0"/>
              </a:spcAft>
              <a:buClrTx/>
              <a:buSzTx/>
              <a:buFont typeface="+mj-ea"/>
              <a:buAutoNum type="circleNumDbPlain"/>
              <a:tabLst/>
              <a:defRPr/>
            </a:pPr>
            <a:endPar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779145" rtl="0" eaLnBrk="1" fontAlgn="base" latinLnBrk="0" hangingPunct="1">
              <a:lnSpc>
                <a:spcPct val="100000"/>
              </a:lnSpc>
              <a:spcBef>
                <a:spcPct val="0"/>
              </a:spcBef>
              <a:spcAft>
                <a:spcPct val="0"/>
              </a:spcAft>
              <a:buClrTx/>
              <a:buSzTx/>
              <a:buFont typeface="+mj-ea"/>
              <a:buAutoNum type="circleNumDbPlain"/>
              <a:tabLst/>
              <a:defRPr/>
            </a:pP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询问招商负责人商场日均客流情况，同步拍摄工作日及周末</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3</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个时段（上午区间为</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11</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点</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-12</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点，下午区间为</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15</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点</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-16</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点，晚上区间为</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19</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点</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-20</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点）共</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6</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段客流视频（站在候选展厅正对面，要拍摄到展厅完整外立面，单段视频</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3-5</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分钟即可，观察每分钟过店人数），并计算单天过店客流总人次（计算公式：当天过店总人次</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上午过店人次*</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60</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2+</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下午过店客流人次*</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60</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4+</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晚上过店人次*</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60</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4</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endPar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342900" marR="0" lvl="0" indent="-342900" algn="l" defTabSz="779145" rtl="0" eaLnBrk="1" fontAlgn="base" latinLnBrk="0" hangingPunct="1">
              <a:lnSpc>
                <a:spcPct val="100000"/>
              </a:lnSpc>
              <a:spcBef>
                <a:spcPct val="0"/>
              </a:spcBef>
              <a:spcAft>
                <a:spcPct val="0"/>
              </a:spcAft>
              <a:buClrTx/>
              <a:buSzTx/>
              <a:buFont typeface="+mj-ea"/>
              <a:buAutoNum type="circleNumDbPlain"/>
              <a:tabLst/>
              <a:defRPr/>
            </a:pPr>
            <a:endPar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779145" rtl="0" eaLnBrk="1" fontAlgn="base" latinLnBrk="0" hangingPunct="1">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④</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上述“品牌落位图”、“铺位</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CAD</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图</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6</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段客流视频等文件需要作为</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附件一并</a:t>
            </a:r>
            <a:r>
              <a:rPr kumimoji="0" lang="zh-CN" altLang="en-US"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发送；</a:t>
            </a:r>
            <a:endParaRPr kumimoji="0" lang="en-US" altLang="zh-CN" sz="1200" b="1" i="0" u="none" strike="noStrike" kern="120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779145" rtl="0" eaLnBrk="1" fontAlgn="base" latinLnBrk="0" hangingPunct="1">
              <a:lnSpc>
                <a:spcPct val="100000"/>
              </a:lnSpc>
              <a:spcBef>
                <a:spcPct val="0"/>
              </a:spcBef>
              <a:spcAft>
                <a:spcPct val="0"/>
              </a:spcAft>
              <a:buClrTx/>
              <a:buSzTx/>
              <a:buFontTx/>
              <a:buNone/>
              <a:tabLst/>
              <a:defRPr/>
            </a:pP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l" defTabSz="779145" rtl="0" eaLnBrk="1" fontAlgn="base" latinLnBrk="0" hangingPunct="1">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kumimoji="0" lang="zh-CN" altLang="en-US" sz="12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936595955"/>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 name="矩形 31"/>
          <p:cNvSpPr/>
          <p:nvPr/>
        </p:nvSpPr>
        <p:spPr>
          <a:xfrm>
            <a:off x="-1116632" y="267494"/>
            <a:ext cx="31810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候选场地平面示意图</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0" y="771550"/>
            <a:ext cx="8890000" cy="4486910"/>
            <a:chOff x="-2210" y="-192"/>
            <a:chExt cx="18735" cy="9547"/>
          </a:xfrm>
        </p:grpSpPr>
        <p:pic>
          <p:nvPicPr>
            <p:cNvPr id="11" name="图片 10"/>
            <p:cNvPicPr>
              <a:picLocks noChangeAspect="1"/>
            </p:cNvPicPr>
            <p:nvPr/>
          </p:nvPicPr>
          <p:blipFill>
            <a:blip r:embed="rId3">
              <a:grayscl/>
            </a:blip>
            <a:srcRect t="12897" r="10227" b="2638"/>
            <a:stretch>
              <a:fillRect/>
            </a:stretch>
          </p:blipFill>
          <p:spPr>
            <a:xfrm>
              <a:off x="-2210" y="-192"/>
              <a:ext cx="18371" cy="9547"/>
            </a:xfrm>
            <a:prstGeom prst="rect">
              <a:avLst/>
            </a:prstGeom>
          </p:spPr>
        </p:pic>
        <p:sp>
          <p:nvSpPr>
            <p:cNvPr id="13" name="矩形 12"/>
            <p:cNvSpPr/>
            <p:nvPr/>
          </p:nvSpPr>
          <p:spPr>
            <a:xfrm>
              <a:off x="12052" y="5008"/>
              <a:ext cx="2970" cy="1338"/>
            </a:xfrm>
            <a:prstGeom prst="rect">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4"/>
            <a:stretch>
              <a:fillRect/>
            </a:stretch>
          </p:blipFill>
          <p:spPr>
            <a:xfrm>
              <a:off x="12200" y="6494"/>
              <a:ext cx="1669" cy="1370"/>
            </a:xfrm>
            <a:prstGeom prst="rect">
              <a:avLst/>
            </a:prstGeom>
          </p:spPr>
        </p:pic>
        <p:pic>
          <p:nvPicPr>
            <p:cNvPr id="15" name="图片 14"/>
            <p:cNvPicPr>
              <a:picLocks noChangeAspect="1"/>
            </p:cNvPicPr>
            <p:nvPr/>
          </p:nvPicPr>
          <p:blipFill>
            <a:blip r:embed="rId5"/>
            <a:stretch>
              <a:fillRect/>
            </a:stretch>
          </p:blipFill>
          <p:spPr>
            <a:xfrm>
              <a:off x="6555" y="4563"/>
              <a:ext cx="2721" cy="2733"/>
            </a:xfrm>
            <a:prstGeom prst="rect">
              <a:avLst/>
            </a:prstGeom>
          </p:spPr>
        </p:pic>
        <p:pic>
          <p:nvPicPr>
            <p:cNvPr id="16" name="图片 15"/>
            <p:cNvPicPr>
              <a:picLocks noChangeAspect="1"/>
            </p:cNvPicPr>
            <p:nvPr/>
          </p:nvPicPr>
          <p:blipFill>
            <a:blip r:embed="rId6"/>
            <a:stretch>
              <a:fillRect/>
            </a:stretch>
          </p:blipFill>
          <p:spPr>
            <a:xfrm>
              <a:off x="12200" y="3225"/>
              <a:ext cx="1672" cy="1541"/>
            </a:xfrm>
            <a:prstGeom prst="rect">
              <a:avLst/>
            </a:prstGeom>
          </p:spPr>
        </p:pic>
        <p:pic>
          <p:nvPicPr>
            <p:cNvPr id="17" name="图片 16"/>
            <p:cNvPicPr>
              <a:picLocks noChangeAspect="1"/>
            </p:cNvPicPr>
            <p:nvPr/>
          </p:nvPicPr>
          <p:blipFill>
            <a:blip r:embed="rId7"/>
            <a:stretch>
              <a:fillRect/>
            </a:stretch>
          </p:blipFill>
          <p:spPr>
            <a:xfrm>
              <a:off x="12274" y="-43"/>
              <a:ext cx="2748" cy="983"/>
            </a:xfrm>
            <a:prstGeom prst="rect">
              <a:avLst/>
            </a:prstGeom>
          </p:spPr>
        </p:pic>
        <p:cxnSp>
          <p:nvCxnSpPr>
            <p:cNvPr id="18" name="直接箭头连接符 17"/>
            <p:cNvCxnSpPr/>
            <p:nvPr/>
          </p:nvCxnSpPr>
          <p:spPr>
            <a:xfrm flipV="1">
              <a:off x="11605" y="5008"/>
              <a:ext cx="0" cy="1338"/>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0567" y="5376"/>
              <a:ext cx="1235" cy="62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8.2m</a:t>
              </a:r>
            </a:p>
          </p:txBody>
        </p:sp>
        <p:cxnSp>
          <p:nvCxnSpPr>
            <p:cNvPr id="20" name="直接连接符 19"/>
            <p:cNvCxnSpPr/>
            <p:nvPr/>
          </p:nvCxnSpPr>
          <p:spPr>
            <a:xfrm>
              <a:off x="11309" y="5008"/>
              <a:ext cx="74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309" y="6346"/>
              <a:ext cx="74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a:off x="12052" y="5305"/>
              <a:ext cx="2970" cy="0"/>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2795" y="5376"/>
              <a:ext cx="1235" cy="620"/>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19.1m</a:t>
              </a:r>
            </a:p>
          </p:txBody>
        </p:sp>
        <p:sp>
          <p:nvSpPr>
            <p:cNvPr id="24" name="圆角矩形标注 39"/>
            <p:cNvSpPr/>
            <p:nvPr/>
          </p:nvSpPr>
          <p:spPr bwMode="auto">
            <a:xfrm>
              <a:off x="13983" y="3225"/>
              <a:ext cx="2542" cy="1009"/>
            </a:xfrm>
            <a:prstGeom prst="wedgeRoundRectCallout">
              <a:avLst>
                <a:gd name="adj1" fmla="val -33046"/>
                <a:gd name="adj2" fmla="val 15365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635000" rtl="0" eaLnBrk="1" fontAlgn="auto" latinLnBrk="0" hangingPunct="1">
                <a:lnSpc>
                  <a:spcPct val="150000"/>
                </a:lnSpc>
                <a:spcBef>
                  <a:spcPts val="0"/>
                </a:spcBef>
                <a:spcAft>
                  <a:spcPts val="0"/>
                </a:spcAft>
                <a:buClrTx/>
                <a:buSzTx/>
                <a:buFontTx/>
                <a:buNone/>
                <a:defRPr/>
              </a:pP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展厅面积</a:t>
              </a:r>
              <a:r>
                <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160</a:t>
              </a: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ctr" defTabSz="635000" rtl="0" eaLnBrk="1" fontAlgn="auto" latinLnBrk="0" hangingPunct="1">
                <a:lnSpc>
                  <a:spcPct val="150000"/>
                </a:lnSpc>
                <a:spcBef>
                  <a:spcPts val="0"/>
                </a:spcBef>
                <a:spcAft>
                  <a:spcPts val="0"/>
                </a:spcAft>
                <a:buClrTx/>
                <a:buSzTx/>
                <a:buFontTx/>
                <a:buNone/>
                <a:defRPr/>
              </a:pP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层高</a:t>
              </a:r>
              <a:r>
                <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3.5m</a:t>
              </a:r>
            </a:p>
          </p:txBody>
        </p:sp>
      </p:grpSp>
      <p:sp>
        <p:nvSpPr>
          <p:cNvPr id="25" name="矩形 24"/>
          <p:cNvSpPr/>
          <p:nvPr/>
        </p:nvSpPr>
        <p:spPr>
          <a:xfrm>
            <a:off x="936040" y="2261116"/>
            <a:ext cx="8424936" cy="1617950"/>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示意图根据实际场地情况自行</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重新绘制</a:t>
            </a:r>
            <a:r>
              <a:rPr lang="zh-CN" altLang="en-US"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p>
          <a:p>
            <a:pPr marL="342900" indent="-342900" fontAlgn="base">
              <a:spcBef>
                <a:spcPct val="0"/>
              </a:spcBef>
              <a:spcAft>
                <a:spcPct val="0"/>
              </a:spcAft>
              <a:buFont typeface="+mj-ea"/>
              <a:buAutoNum type="circleNumDbPlain"/>
            </a:pPr>
            <a:endParaRPr lang="zh-CN" altLang="en-US"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面宽、进深、层高、实用面积</a:t>
            </a:r>
            <a:r>
              <a:rPr lang="zh-CN" altLang="en-US" sz="14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请核实后填写；</a:t>
            </a:r>
          </a:p>
          <a:p>
            <a:pPr indent="0" fontAlgn="base">
              <a:spcBef>
                <a:spcPct val="0"/>
              </a:spcBef>
              <a:spcAft>
                <a:spcPct val="0"/>
              </a:spcAft>
              <a:buFont typeface="+mj-ea"/>
              <a:buNone/>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矩形 14"/>
          <p:cNvSpPr/>
          <p:nvPr/>
        </p:nvSpPr>
        <p:spPr>
          <a:xfrm>
            <a:off x="-1458132" y="294177"/>
            <a:ext cx="31810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候选场地现场照片</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75565" y="574675"/>
            <a:ext cx="8893810" cy="4243705"/>
            <a:chOff x="0" y="563"/>
            <a:chExt cx="14400" cy="7161"/>
          </a:xfrm>
        </p:grpSpPr>
        <p:pic>
          <p:nvPicPr>
            <p:cNvPr id="16" name="图片 15" descr="IMG_20211231_103109"/>
            <p:cNvPicPr>
              <a:picLocks noChangeAspect="1"/>
            </p:cNvPicPr>
            <p:nvPr/>
          </p:nvPicPr>
          <p:blipFill>
            <a:blip r:embed="rId3">
              <a:lum bright="12000" contrast="6000"/>
            </a:blip>
            <a:stretch>
              <a:fillRect/>
            </a:stretch>
          </p:blipFill>
          <p:spPr>
            <a:xfrm>
              <a:off x="0" y="4844"/>
              <a:ext cx="14400" cy="2880"/>
            </a:xfrm>
            <a:prstGeom prst="rect">
              <a:avLst/>
            </a:prstGeom>
          </p:spPr>
        </p:pic>
        <p:pic>
          <p:nvPicPr>
            <p:cNvPr id="17" name="图片 16" descr="IMG_20211231_103055"/>
            <p:cNvPicPr>
              <a:picLocks noChangeAspect="1"/>
            </p:cNvPicPr>
            <p:nvPr/>
          </p:nvPicPr>
          <p:blipFill>
            <a:blip r:embed="rId4">
              <a:lum bright="24000" contrast="12000"/>
            </a:blip>
            <a:stretch>
              <a:fillRect/>
            </a:stretch>
          </p:blipFill>
          <p:spPr>
            <a:xfrm>
              <a:off x="0" y="1102"/>
              <a:ext cx="14400" cy="2818"/>
            </a:xfrm>
            <a:prstGeom prst="rect">
              <a:avLst/>
            </a:prstGeom>
          </p:spPr>
        </p:pic>
        <p:sp>
          <p:nvSpPr>
            <p:cNvPr id="18" name="TextBox 17"/>
            <p:cNvSpPr txBox="1">
              <a:spLocks noChangeArrowheads="1"/>
            </p:cNvSpPr>
            <p:nvPr/>
          </p:nvSpPr>
          <p:spPr bwMode="auto">
            <a:xfrm>
              <a:off x="95" y="563"/>
              <a:ext cx="2971" cy="558"/>
            </a:xfrm>
            <a:prstGeom prst="rect">
              <a:avLst/>
            </a:prstGeom>
            <a:noFill/>
            <a:ln w="9525">
              <a:noFill/>
              <a:miter lim="800000"/>
            </a:ln>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候选地正面全景</a:t>
              </a:r>
            </a:p>
          </p:txBody>
        </p:sp>
        <p:sp>
          <p:nvSpPr>
            <p:cNvPr id="19" name="TextBox 17"/>
            <p:cNvSpPr txBox="1">
              <a:spLocks noChangeArrowheads="1"/>
            </p:cNvSpPr>
            <p:nvPr/>
          </p:nvSpPr>
          <p:spPr bwMode="auto">
            <a:xfrm>
              <a:off x="92" y="4305"/>
              <a:ext cx="2971" cy="558"/>
            </a:xfrm>
            <a:prstGeom prst="rect">
              <a:avLst/>
            </a:prstGeom>
            <a:noFill/>
            <a:ln w="9525">
              <a:noFill/>
              <a:miter lim="800000"/>
            </a:ln>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候选地对面全景</a:t>
              </a:r>
            </a:p>
          </p:txBody>
        </p:sp>
        <p:sp>
          <p:nvSpPr>
            <p:cNvPr id="24" name="圆角矩形 23"/>
            <p:cNvSpPr/>
            <p:nvPr/>
          </p:nvSpPr>
          <p:spPr bwMode="auto">
            <a:xfrm>
              <a:off x="6066" y="1442"/>
              <a:ext cx="3325" cy="2059"/>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华文中宋" panose="02010600040101010101" pitchFamily="2" charset="-122"/>
                <a:cs typeface="+mn-cs"/>
              </a:endParaRPr>
            </a:p>
          </p:txBody>
        </p:sp>
        <p:sp>
          <p:nvSpPr>
            <p:cNvPr id="25" name="圆角矩形标注 24"/>
            <p:cNvSpPr>
              <a:spLocks noChangeArrowheads="1"/>
            </p:cNvSpPr>
            <p:nvPr/>
          </p:nvSpPr>
          <p:spPr bwMode="auto">
            <a:xfrm>
              <a:off x="8788" y="761"/>
              <a:ext cx="1382" cy="425"/>
            </a:xfrm>
            <a:prstGeom prst="wedgeRoundRectCallout">
              <a:avLst>
                <a:gd name="adj1" fmla="val -52525"/>
                <a:gd name="adj2" fmla="val 150276"/>
                <a:gd name="adj3" fmla="val 16667"/>
              </a:avLst>
            </a:prstGeom>
            <a:solidFill>
              <a:schemeClr val="bg1"/>
            </a:solidFill>
            <a:ln w="28575" algn="ctr">
              <a:solidFill>
                <a:srgbClr val="49A6AE"/>
              </a:solid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0000"/>
                  </a:solidFill>
                  <a:effectLst/>
                  <a:uLnTx/>
                  <a:uFillTx/>
                  <a:latin typeface="微软雅黑" panose="020B0503020204020204" pitchFamily="34" charset="-122"/>
                  <a:ea typeface="宋体" panose="02010600030101010101" pitchFamily="2" charset="-122"/>
                  <a:cs typeface="+mn-cs"/>
                </a:rPr>
                <a:t>候选地</a:t>
              </a:r>
            </a:p>
          </p:txBody>
        </p:sp>
        <p:sp>
          <p:nvSpPr>
            <p:cNvPr id="26" name="圆角矩形标注 21"/>
            <p:cNvSpPr/>
            <p:nvPr/>
          </p:nvSpPr>
          <p:spPr bwMode="auto">
            <a:xfrm>
              <a:off x="1757" y="1555"/>
              <a:ext cx="1612" cy="424"/>
            </a:xfrm>
            <a:prstGeom prst="wedgeRoundRectCallout">
              <a:avLst>
                <a:gd name="adj1" fmla="val -4156"/>
                <a:gd name="adj2" fmla="val 155896"/>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哪吒</a:t>
              </a:r>
            </a:p>
          </p:txBody>
        </p:sp>
        <p:sp>
          <p:nvSpPr>
            <p:cNvPr id="27" name="圆角矩形标注 21"/>
            <p:cNvSpPr/>
            <p:nvPr/>
          </p:nvSpPr>
          <p:spPr bwMode="auto">
            <a:xfrm>
              <a:off x="4025" y="1215"/>
              <a:ext cx="1612" cy="424"/>
            </a:xfrm>
            <a:prstGeom prst="wedgeRoundRectCallout">
              <a:avLst>
                <a:gd name="adj1" fmla="val -4156"/>
                <a:gd name="adj2" fmla="val 155896"/>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大众</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ID</a:t>
              </a:r>
            </a:p>
          </p:txBody>
        </p:sp>
        <p:sp>
          <p:nvSpPr>
            <p:cNvPr id="28" name="圆角矩形标注 21"/>
            <p:cNvSpPr/>
            <p:nvPr/>
          </p:nvSpPr>
          <p:spPr bwMode="auto">
            <a:xfrm>
              <a:off x="11282" y="1018"/>
              <a:ext cx="1612" cy="424"/>
            </a:xfrm>
            <a:prstGeom prst="wedgeRoundRectCallout">
              <a:avLst>
                <a:gd name="adj1" fmla="val -63213"/>
                <a:gd name="adj2" fmla="val 168160"/>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肯德基</a:t>
              </a:r>
            </a:p>
          </p:txBody>
        </p:sp>
        <p:sp>
          <p:nvSpPr>
            <p:cNvPr id="29" name="圆角矩形标注 21"/>
            <p:cNvSpPr/>
            <p:nvPr/>
          </p:nvSpPr>
          <p:spPr bwMode="auto">
            <a:xfrm>
              <a:off x="6293" y="5071"/>
              <a:ext cx="1612" cy="424"/>
            </a:xfrm>
            <a:prstGeom prst="wedgeRoundRectCallout">
              <a:avLst>
                <a:gd name="adj1" fmla="val -4156"/>
                <a:gd name="adj2" fmla="val 155896"/>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优衣库</a:t>
              </a:r>
            </a:p>
          </p:txBody>
        </p:sp>
        <p:cxnSp>
          <p:nvCxnSpPr>
            <p:cNvPr id="30" name="直接箭头连接符 29"/>
            <p:cNvCxnSpPr/>
            <p:nvPr/>
          </p:nvCxnSpPr>
          <p:spPr>
            <a:xfrm flipH="1">
              <a:off x="963" y="7339"/>
              <a:ext cx="2268" cy="113"/>
            </a:xfrm>
            <a:prstGeom prst="straightConnector1">
              <a:avLst/>
            </a:prstGeom>
            <a:ln>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870" y="6885"/>
              <a:ext cx="943" cy="492"/>
            </a:xfrm>
            <a:prstGeom prst="rect">
              <a:avLst/>
            </a:prstGeom>
            <a:solidFill>
              <a:schemeClr val="accent5">
                <a:lumMod val="20000"/>
                <a:lumOff val="80000"/>
              </a:schemeClr>
            </a:solidFill>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altLang="zh-CN" sz="10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mn-cs"/>
                </a:rPr>
                <a:t>3.6m</a:t>
              </a:r>
            </a:p>
          </p:txBody>
        </p:sp>
      </p:grpSp>
      <p:sp>
        <p:nvSpPr>
          <p:cNvPr id="33" name="圆角矩形 32"/>
          <p:cNvSpPr/>
          <p:nvPr/>
        </p:nvSpPr>
        <p:spPr bwMode="auto">
          <a:xfrm rot="19778151">
            <a:off x="8313420" y="1972945"/>
            <a:ext cx="681990" cy="840105"/>
          </a:xfrm>
          <a:prstGeom prst="roundRect">
            <a:avLst/>
          </a:prstGeom>
          <a:solidFill>
            <a:sysClr val="window" lastClr="FFFFFF"/>
          </a:solidFill>
          <a:ln w="19050" cap="flat" cmpd="sng" algn="ctr">
            <a:solidFill>
              <a:srgbClr val="009999"/>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fontAlgn="auto">
              <a:spcBef>
                <a:spcPts val="0"/>
              </a:spcBef>
              <a:spcAft>
                <a:spcPts val="0"/>
              </a:spcAft>
              <a:defRPr/>
            </a:pPr>
            <a:r>
              <a:rPr lang="zh-CN" altLang="en-US" sz="2215" b="1" kern="0" dirty="0">
                <a:solidFill>
                  <a:srgbClr val="009999"/>
                </a:solidFill>
                <a:latin typeface="微软雅黑" panose="020B0503020204020204" pitchFamily="34" charset="-122"/>
                <a:ea typeface="微软雅黑" panose="020B0503020204020204" pitchFamily="34" charset="-122"/>
              </a:rPr>
              <a:t>示例</a:t>
            </a:r>
          </a:p>
        </p:txBody>
      </p:sp>
      <p:sp>
        <p:nvSpPr>
          <p:cNvPr id="35" name="圆角矩形 34"/>
          <p:cNvSpPr/>
          <p:nvPr/>
        </p:nvSpPr>
        <p:spPr bwMode="auto">
          <a:xfrm rot="19778151">
            <a:off x="8313420" y="4321175"/>
            <a:ext cx="681990" cy="840105"/>
          </a:xfrm>
          <a:prstGeom prst="roundRect">
            <a:avLst/>
          </a:prstGeom>
          <a:solidFill>
            <a:sysClr val="window" lastClr="FFFFFF"/>
          </a:solidFill>
          <a:ln w="19050" cap="flat" cmpd="sng" algn="ctr">
            <a:solidFill>
              <a:srgbClr val="009999"/>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fontAlgn="auto">
              <a:spcBef>
                <a:spcPts val="0"/>
              </a:spcBef>
              <a:spcAft>
                <a:spcPts val="0"/>
              </a:spcAft>
              <a:defRPr/>
            </a:pPr>
            <a:r>
              <a:rPr lang="zh-CN" altLang="en-US" sz="2215" b="1" kern="0" dirty="0">
                <a:solidFill>
                  <a:srgbClr val="009999"/>
                </a:solidFill>
                <a:latin typeface="微软雅黑" panose="020B0503020204020204" pitchFamily="34" charset="-122"/>
                <a:ea typeface="微软雅黑" panose="020B0503020204020204" pitchFamily="34" charset="-122"/>
              </a:rPr>
              <a:t>示例</a:t>
            </a:r>
          </a:p>
        </p:txBody>
      </p:sp>
      <p:sp>
        <p:nvSpPr>
          <p:cNvPr id="36" name="矩形 35"/>
          <p:cNvSpPr/>
          <p:nvPr/>
        </p:nvSpPr>
        <p:spPr>
          <a:xfrm>
            <a:off x="670339" y="1949969"/>
            <a:ext cx="8056985" cy="191355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图中</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红框</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框出</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候选地的铺位</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p>
          <a:p>
            <a:pPr marL="342900" indent="-342900" fontAlgn="base">
              <a:spcBef>
                <a:spcPct val="0"/>
              </a:spcBef>
              <a:spcAft>
                <a:spcPct val="0"/>
              </a:spcAft>
              <a:buFont typeface="+mj-ea"/>
              <a:buAutoNum type="circleNumDbPlain"/>
            </a:pPr>
            <a:endPar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候选地</a:t>
            </a:r>
            <a:r>
              <a:rPr lang="en-US" altLang="zh-CN"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隔壁用图示标注，</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标注附近知名品牌</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a:t>
            </a:r>
          </a:p>
          <a:p>
            <a:pPr marL="342900" indent="-342900" fontAlgn="base">
              <a:spcBef>
                <a:spcPct val="0"/>
              </a:spcBef>
              <a:spcAft>
                <a:spcPct val="0"/>
              </a:spcAft>
              <a:buFont typeface="+mj-ea"/>
              <a:buAutoNum type="circleNumDbPlain"/>
            </a:pPr>
            <a:endPar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sym typeface="+mn-ea"/>
              </a:rPr>
              <a:t>照片拍摄教程参考后面的</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教程</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1</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mn-ea"/>
              </a:rPr>
              <a:t>；</a:t>
            </a:r>
            <a:endPar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a:p>
            <a:pPr indent="0" fontAlgn="base">
              <a:spcBef>
                <a:spcPct val="0"/>
              </a:spcBef>
              <a:spcAft>
                <a:spcPct val="0"/>
              </a:spcAft>
              <a:buFont typeface="+mj-ea"/>
              <a:buNone/>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p:nvSpPr>
        <p:spPr>
          <a:xfrm>
            <a:off x="-972616" y="339502"/>
            <a:ext cx="2571738" cy="332218"/>
          </a:xfrm>
          <a:prstGeom prst="rect">
            <a:avLst/>
          </a:prstGeom>
        </p:spPr>
        <p:txBody>
          <a:bodyPr wrap="square" lIns="77925" tIns="38963" rIns="77925" bIns="38963" anchor="ctr" anchorCtr="0">
            <a:spAutoFit/>
          </a:bodyPr>
          <a:lstStyle/>
          <a:p>
            <a:pPr algn="r">
              <a:lnSpc>
                <a:spcPct val="120000"/>
              </a:lnSpc>
              <a:defRPr/>
            </a:pPr>
            <a:r>
              <a:rPr lang="zh-CN" altLang="zh-CN" b="1" kern="100" dirty="0">
                <a:solidFill>
                  <a:srgbClr val="FA3C00"/>
                </a:solidFill>
                <a:latin typeface="微软雅黑" panose="020B0503020204020204" pitchFamily="34" charset="-122"/>
                <a:ea typeface="微软雅黑" panose="020B0503020204020204" pitchFamily="34" charset="-122"/>
              </a:rPr>
              <a:t>申请公司声明</a:t>
            </a:r>
            <a:r>
              <a:rPr lang="en-US" altLang="zh-CN" b="1" kern="100" dirty="0">
                <a:solidFill>
                  <a:srgbClr val="FA3C00"/>
                </a:solidFill>
                <a:latin typeface="微软雅黑" panose="020B0503020204020204" pitchFamily="34" charset="-122"/>
                <a:ea typeface="微软雅黑" panose="020B0503020204020204" pitchFamily="34" charset="-122"/>
              </a:rPr>
              <a:t> </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3" name="矩形 2"/>
          <p:cNvSpPr/>
          <p:nvPr/>
        </p:nvSpPr>
        <p:spPr>
          <a:xfrm>
            <a:off x="179512" y="771550"/>
            <a:ext cx="8793246" cy="4041310"/>
          </a:xfrm>
          <a:prstGeom prst="rect">
            <a:avLst/>
          </a:prstGeom>
        </p:spPr>
        <p:txBody>
          <a:bodyPr wrap="square" lIns="77925" tIns="38963" rIns="77925" bIns="38963">
            <a:spAutoFit/>
          </a:bodyPr>
          <a:lstStyle/>
          <a:p>
            <a:pPr marL="292100" indent="-292100" algn="just">
              <a:lnSpc>
                <a:spcPct val="150000"/>
              </a:lnSpc>
              <a:buFont typeface="+mj-lt"/>
              <a:buAutoNum type="arabicPeriod"/>
            </a:pPr>
            <a:r>
              <a:rPr lang="zh-CN" altLang="zh-CN" sz="1000" kern="100" dirty="0">
                <a:latin typeface="微软雅黑" panose="020B0503020204020204" pitchFamily="34" charset="-122"/>
                <a:ea typeface="微软雅黑" panose="020B0503020204020204" pitchFamily="34" charset="-122"/>
                <a:cs typeface="Arial" panose="020B0604020202020204"/>
              </a:rPr>
              <a:t>申请公司承诺提</a:t>
            </a:r>
            <a:r>
              <a:rPr lang="zh-CN" altLang="zh-CN" sz="1000" kern="100" dirty="0">
                <a:latin typeface="微软雅黑" panose="020B0503020204020204" pitchFamily="34" charset="-122"/>
                <a:ea typeface="微软雅黑" panose="020B0503020204020204" pitchFamily="34" charset="-122"/>
                <a:cs typeface="Arial Unicode MS"/>
              </a:rPr>
              <a:t>供申请书所要求的全部真实有效资料</a:t>
            </a:r>
            <a:r>
              <a:rPr lang="zh-CN" altLang="en-US" sz="1000" kern="100" dirty="0">
                <a:latin typeface="微软雅黑" panose="020B0503020204020204" pitchFamily="34" charset="-122"/>
                <a:ea typeface="微软雅黑" panose="020B0503020204020204" pitchFamily="34" charset="-122"/>
                <a:cs typeface="Arial Unicode MS"/>
              </a:rPr>
              <a:t>，</a:t>
            </a:r>
            <a:r>
              <a:rPr lang="zh-CN" altLang="zh-CN" sz="1000" kern="100" dirty="0">
                <a:latin typeface="微软雅黑" panose="020B0503020204020204" pitchFamily="34" charset="-122"/>
                <a:ea typeface="微软雅黑" panose="020B0503020204020204" pitchFamily="34" charset="-122"/>
                <a:cs typeface="Arial Unicode MS"/>
              </a:rPr>
              <a:t>如因资料的不完整、不真实等造成</a:t>
            </a:r>
            <a:r>
              <a:rPr lang="zh-CN" altLang="zh-CN" sz="1000" kern="100" dirty="0">
                <a:latin typeface="微软雅黑" panose="020B0503020204020204" pitchFamily="34" charset="-122"/>
                <a:ea typeface="微软雅黑" panose="020B0503020204020204" pitchFamily="34" charset="-122"/>
              </a:rPr>
              <a:t>广汽埃安新能源汽车</a:t>
            </a:r>
            <a:r>
              <a:rPr lang="zh-CN" altLang="en-US" sz="1000" kern="100" dirty="0">
                <a:latin typeface="微软雅黑" panose="020B0503020204020204" pitchFamily="34" charset="-122"/>
                <a:ea typeface="微软雅黑" panose="020B0503020204020204" pitchFamily="34" charset="-122"/>
              </a:rPr>
              <a:t>股份</a:t>
            </a:r>
            <a:r>
              <a:rPr lang="zh-CN" altLang="zh-CN" sz="1000" kern="100" dirty="0">
                <a:latin typeface="微软雅黑" panose="020B0503020204020204" pitchFamily="34" charset="-122"/>
                <a:ea typeface="微软雅黑" panose="020B0503020204020204" pitchFamily="34" charset="-122"/>
              </a:rPr>
              <a:t>有限公司</a:t>
            </a:r>
            <a:r>
              <a:rPr lang="zh-CN" altLang="zh-CN" sz="1000" kern="100" dirty="0">
                <a:latin typeface="微软雅黑" panose="020B0503020204020204" pitchFamily="34" charset="-122"/>
                <a:ea typeface="微软雅黑" panose="020B0503020204020204" pitchFamily="34" charset="-122"/>
                <a:cs typeface="Arial Unicode MS"/>
              </a:rPr>
              <a:t>对申请公司</a:t>
            </a:r>
            <a:r>
              <a:rPr lang="zh-CN" altLang="en-US" sz="1000" kern="100" dirty="0">
                <a:latin typeface="微软雅黑" panose="020B0503020204020204" pitchFamily="34" charset="-122"/>
                <a:ea typeface="微软雅黑" panose="020B0503020204020204" pitchFamily="34" charset="-122"/>
                <a:cs typeface="Arial Unicode MS"/>
              </a:rPr>
              <a:t>做</a:t>
            </a:r>
            <a:r>
              <a:rPr lang="zh-CN" altLang="zh-CN" sz="1000" kern="100" dirty="0">
                <a:latin typeface="微软雅黑" panose="020B0503020204020204" pitchFamily="34" charset="-122"/>
                <a:ea typeface="微软雅黑" panose="020B0503020204020204" pitchFamily="34" charset="-122"/>
                <a:cs typeface="Arial Unicode MS"/>
              </a:rPr>
              <a:t>出不利的判断</a:t>
            </a:r>
            <a:r>
              <a:rPr lang="zh-CN" altLang="en-US" sz="1000" kern="100" dirty="0">
                <a:latin typeface="微软雅黑" panose="020B0503020204020204" pitchFamily="34" charset="-122"/>
                <a:ea typeface="微软雅黑" panose="020B0503020204020204" pitchFamily="34" charset="-122"/>
                <a:cs typeface="Arial Unicode MS"/>
              </a:rPr>
              <a:t>，</a:t>
            </a:r>
            <a:r>
              <a:rPr lang="zh-CN" altLang="zh-CN" sz="1000" kern="100" dirty="0">
                <a:latin typeface="微软雅黑" panose="020B0503020204020204" pitchFamily="34" charset="-122"/>
                <a:ea typeface="微软雅黑" panose="020B0503020204020204" pitchFamily="34" charset="-122"/>
                <a:cs typeface="Arial Unicode MS"/>
              </a:rPr>
              <a:t>一切责任由申请公司承担</a:t>
            </a:r>
            <a:r>
              <a:rPr lang="zh-CN" altLang="en-US" sz="1000" kern="100" dirty="0">
                <a:latin typeface="微软雅黑" panose="020B0503020204020204" pitchFamily="34" charset="-122"/>
                <a:ea typeface="微软雅黑" panose="020B0503020204020204" pitchFamily="34" charset="-122"/>
                <a:cs typeface="Arial Unicode MS"/>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latin typeface="微软雅黑" panose="020B0503020204020204" pitchFamily="34" charset="-122"/>
                <a:ea typeface="微软雅黑" panose="020B0503020204020204" pitchFamily="34" charset="-122"/>
                <a:cs typeface="Arial" panose="020B0604020202020204"/>
              </a:rPr>
              <a:t>申请公司声明按本申请书要求所提供的所有资料和信息都是真实的，且保证按本申请书内容履行，除非最终签署的《投资计划确认表》另有变更</a:t>
            </a:r>
            <a:r>
              <a:rPr lang="zh-CN" altLang="en-US" sz="1000" kern="100" dirty="0">
                <a:latin typeface="微软雅黑" panose="020B0503020204020204" pitchFamily="34" charset="-122"/>
                <a:ea typeface="微软雅黑" panose="020B0503020204020204" pitchFamily="34" charset="-122"/>
                <a:cs typeface="Arial" panose="020B0604020202020204"/>
              </a:rPr>
              <a:t>。如发现</a:t>
            </a:r>
            <a:r>
              <a:rPr lang="zh-CN" altLang="zh-CN" sz="1000" kern="100" dirty="0">
                <a:latin typeface="微软雅黑" panose="020B0503020204020204" pitchFamily="34" charset="-122"/>
                <a:ea typeface="微软雅黑" panose="020B0503020204020204" pitchFamily="34" charset="-122"/>
                <a:cs typeface="Arial" panose="020B0604020202020204"/>
              </a:rPr>
              <a:t>申请公司提交的相关申请资料中如有错误或虚假内容</a:t>
            </a:r>
            <a:r>
              <a:rPr lang="en-US" altLang="zh-CN" sz="1000" kern="100" dirty="0">
                <a:latin typeface="微软雅黑" panose="020B0503020204020204" pitchFamily="34" charset="-122"/>
                <a:ea typeface="微软雅黑" panose="020B0503020204020204" pitchFamily="34" charset="-122"/>
                <a:cs typeface="Arial" panose="020B0604020202020204"/>
              </a:rPr>
              <a:t>, </a:t>
            </a:r>
            <a:r>
              <a:rPr lang="zh-CN" altLang="zh-CN" sz="1000" kern="100" dirty="0">
                <a:latin typeface="微软雅黑" panose="020B0503020204020204" pitchFamily="34" charset="-122"/>
                <a:ea typeface="微软雅黑" panose="020B0503020204020204" pitchFamily="34" charset="-122"/>
                <a:cs typeface="Arial" panose="020B0604020202020204"/>
              </a:rPr>
              <a:t>或者实际开展实施的投资行为与申请书不一致</a:t>
            </a:r>
            <a:r>
              <a:rPr lang="zh-CN" altLang="en-US" sz="1000" kern="100" dirty="0">
                <a:latin typeface="微软雅黑" panose="020B0503020204020204" pitchFamily="34" charset="-122"/>
                <a:ea typeface="微软雅黑" panose="020B0503020204020204" pitchFamily="34" charset="-122"/>
                <a:cs typeface="Arial" panose="020B0604020202020204"/>
              </a:rPr>
              <a:t>等</a:t>
            </a:r>
            <a:r>
              <a:rPr lang="zh-CN" altLang="zh-CN" sz="1000" kern="100" dirty="0">
                <a:latin typeface="微软雅黑" panose="020B0503020204020204" pitchFamily="34" charset="-122"/>
                <a:ea typeface="微软雅黑" panose="020B0503020204020204" pitchFamily="34" charset="-122"/>
                <a:cs typeface="Arial" panose="020B0604020202020204"/>
              </a:rPr>
              <a:t>情形，</a:t>
            </a:r>
            <a:r>
              <a:rPr lang="zh-CN" altLang="zh-CN" sz="1000" kern="100" dirty="0">
                <a:latin typeface="微软雅黑" panose="020B0503020204020204" pitchFamily="34" charset="-122"/>
                <a:ea typeface="微软雅黑" panose="020B0503020204020204" pitchFamily="34" charset="-122"/>
              </a:rPr>
              <a:t>广汽埃安新能源汽车</a:t>
            </a:r>
            <a:r>
              <a:rPr lang="zh-CN" altLang="en-US" sz="1000" kern="100" dirty="0">
                <a:latin typeface="微软雅黑" panose="020B0503020204020204" pitchFamily="34" charset="-122"/>
                <a:ea typeface="微软雅黑" panose="020B0503020204020204" pitchFamily="34" charset="-122"/>
              </a:rPr>
              <a:t>股份</a:t>
            </a:r>
            <a:r>
              <a:rPr lang="zh-CN" altLang="zh-CN" sz="1000" kern="100" dirty="0">
                <a:latin typeface="微软雅黑" panose="020B0503020204020204" pitchFamily="34" charset="-122"/>
                <a:ea typeface="微软雅黑" panose="020B0503020204020204" pitchFamily="34" charset="-122"/>
              </a:rPr>
              <a:t>有限公司</a:t>
            </a:r>
            <a:r>
              <a:rPr lang="zh-CN" altLang="zh-CN" sz="1000" kern="100" dirty="0">
                <a:latin typeface="微软雅黑" panose="020B0503020204020204" pitchFamily="34" charset="-122"/>
                <a:ea typeface="微软雅黑" panose="020B0503020204020204" pitchFamily="34" charset="-122"/>
                <a:cs typeface="Arial" panose="020B0604020202020204"/>
              </a:rPr>
              <a:t>将有权决定拒绝其申请或者取消其经销商认定资格或立即终止由</a:t>
            </a:r>
            <a:r>
              <a:rPr lang="zh-CN" altLang="en-US" sz="1000" kern="100" dirty="0">
                <a:latin typeface="微软雅黑" panose="020B0503020204020204" pitchFamily="34" charset="-122"/>
                <a:ea typeface="微软雅黑" panose="020B0503020204020204" pitchFamily="34" charset="-122"/>
                <a:cs typeface="Arial" panose="020B0604020202020204"/>
              </a:rPr>
              <a:t>广汽埃安新能源汽车股份有限公司</a:t>
            </a:r>
            <a:r>
              <a:rPr lang="zh-CN" altLang="zh-CN" sz="1000" kern="100" dirty="0">
                <a:latin typeface="微软雅黑" panose="020B0503020204020204" pitchFamily="34" charset="-122"/>
                <a:ea typeface="微软雅黑" panose="020B0503020204020204" pitchFamily="34" charset="-122"/>
                <a:cs typeface="Arial" panose="020B0604020202020204"/>
              </a:rPr>
              <a:t>与其签署的任何协议</a:t>
            </a:r>
            <a:r>
              <a:rPr lang="zh-CN" altLang="en-US" sz="1000" kern="100" dirty="0">
                <a:latin typeface="微软雅黑" panose="020B0503020204020204" pitchFamily="34" charset="-122"/>
                <a:ea typeface="微软雅黑" panose="020B0503020204020204" pitchFamily="34" charset="-122"/>
                <a:cs typeface="Arial" panose="020B0604020202020204"/>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latin typeface="微软雅黑" panose="020B0503020204020204" pitchFamily="34" charset="-122"/>
                <a:ea typeface="微软雅黑" panose="020B0503020204020204" pitchFamily="34" charset="-122"/>
                <a:cs typeface="Arial" panose="020B0604020202020204"/>
              </a:rPr>
              <a:t>申请公司同意自行承担申请过程中所产生的一切义务和费用</a:t>
            </a:r>
            <a:r>
              <a:rPr lang="zh-CN" altLang="en-US" sz="1000" kern="100" dirty="0">
                <a:latin typeface="微软雅黑" panose="020B0503020204020204" pitchFamily="34" charset="-122"/>
                <a:ea typeface="微软雅黑" panose="020B0503020204020204" pitchFamily="34" charset="-122"/>
                <a:cs typeface="Arial" panose="020B0604020202020204"/>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latin typeface="微软雅黑" panose="020B0503020204020204" pitchFamily="34" charset="-122"/>
                <a:ea typeface="微软雅黑" panose="020B0503020204020204" pitchFamily="34" charset="-122"/>
                <a:cs typeface="Arial" panose="020B0604020202020204"/>
              </a:rPr>
              <a:t>申请公司同意</a:t>
            </a:r>
            <a:r>
              <a:rPr lang="zh-CN" altLang="zh-CN" sz="1000" kern="100" dirty="0">
                <a:latin typeface="微软雅黑" panose="020B0503020204020204" pitchFamily="34" charset="-122"/>
                <a:ea typeface="微软雅黑" panose="020B0503020204020204" pitchFamily="34" charset="-122"/>
              </a:rPr>
              <a:t>广汽埃安新能源汽车</a:t>
            </a:r>
            <a:r>
              <a:rPr lang="zh-CN" altLang="en-US" sz="1000" kern="100" dirty="0">
                <a:latin typeface="微软雅黑" panose="020B0503020204020204" pitchFamily="34" charset="-122"/>
                <a:ea typeface="微软雅黑" panose="020B0503020204020204" pitchFamily="34" charset="-122"/>
              </a:rPr>
              <a:t>股份</a:t>
            </a:r>
            <a:r>
              <a:rPr lang="zh-CN" altLang="zh-CN" sz="1000" kern="100" dirty="0">
                <a:latin typeface="微软雅黑" panose="020B0503020204020204" pitchFamily="34" charset="-122"/>
                <a:ea typeface="微软雅黑" panose="020B0503020204020204" pitchFamily="34" charset="-122"/>
              </a:rPr>
              <a:t>有限公司</a:t>
            </a:r>
            <a:r>
              <a:rPr lang="zh-CN" altLang="zh-CN" sz="1000" kern="100" dirty="0">
                <a:latin typeface="微软雅黑" panose="020B0503020204020204" pitchFamily="34" charset="-122"/>
                <a:ea typeface="微软雅黑" panose="020B0503020204020204" pitchFamily="34" charset="-122"/>
                <a:cs typeface="Arial" panose="020B0604020202020204"/>
              </a:rPr>
              <a:t>对认为有必要核对的资料进行</a:t>
            </a:r>
            <a:r>
              <a:rPr lang="zh-CN" altLang="en-US" sz="1000" kern="100" dirty="0">
                <a:latin typeface="微软雅黑" panose="020B0503020204020204" pitchFamily="34" charset="-122"/>
                <a:ea typeface="微软雅黑" panose="020B0503020204020204" pitchFamily="34" charset="-122"/>
                <a:cs typeface="Arial" panose="020B0604020202020204"/>
              </a:rPr>
              <a:t>核查，</a:t>
            </a:r>
            <a:r>
              <a:rPr lang="zh-CN" altLang="zh-CN" sz="1000" kern="100" dirty="0">
                <a:latin typeface="微软雅黑" panose="020B0503020204020204" pitchFamily="34" charset="-122"/>
                <a:ea typeface="微软雅黑" panose="020B0503020204020204" pitchFamily="34" charset="-122"/>
                <a:cs typeface="Arial" panose="020B0604020202020204"/>
              </a:rPr>
              <a:t>而不被认为这是对其权利的侵犯</a:t>
            </a:r>
            <a:r>
              <a:rPr lang="zh-CN" altLang="en-US" sz="1000" kern="100" dirty="0">
                <a:latin typeface="微软雅黑" panose="020B0503020204020204" pitchFamily="34" charset="-122"/>
                <a:ea typeface="微软雅黑" panose="020B0503020204020204" pitchFamily="34" charset="-122"/>
                <a:cs typeface="Arial" panose="020B0604020202020204"/>
              </a:rPr>
              <a:t>；</a:t>
            </a:r>
            <a:endParaRPr lang="en-US" altLang="zh-CN" sz="1000" kern="100" dirty="0">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latin typeface="微软雅黑" panose="020B0503020204020204" pitchFamily="34" charset="-122"/>
                <a:ea typeface="微软雅黑" panose="020B0503020204020204" pitchFamily="34" charset="-122"/>
                <a:cs typeface="Arial" panose="020B0604020202020204"/>
              </a:rPr>
              <a:t>鉴于</a:t>
            </a:r>
            <a:r>
              <a:rPr lang="zh-CN" altLang="zh-CN" sz="1000" kern="100" dirty="0">
                <a:latin typeface="微软雅黑" panose="020B0503020204020204" pitchFamily="34" charset="-122"/>
                <a:ea typeface="微软雅黑" panose="020B0503020204020204" pitchFamily="34" charset="-122"/>
              </a:rPr>
              <a:t>广汽埃安新能源汽车</a:t>
            </a:r>
            <a:r>
              <a:rPr lang="zh-CN" altLang="en-US" sz="1000" kern="100" dirty="0">
                <a:latin typeface="微软雅黑" panose="020B0503020204020204" pitchFamily="34" charset="-122"/>
                <a:ea typeface="微软雅黑" panose="020B0503020204020204" pitchFamily="34" charset="-122"/>
              </a:rPr>
              <a:t>股份</a:t>
            </a:r>
            <a:r>
              <a:rPr lang="zh-CN" altLang="zh-CN" sz="1000" kern="100" dirty="0">
                <a:latin typeface="微软雅黑" panose="020B0503020204020204" pitchFamily="34" charset="-122"/>
                <a:ea typeface="微软雅黑" panose="020B0503020204020204" pitchFamily="34" charset="-122"/>
              </a:rPr>
              <a:t>有限公司</a:t>
            </a:r>
            <a:r>
              <a:rPr lang="zh-CN" altLang="zh-CN" sz="1000" kern="100" dirty="0">
                <a:latin typeface="微软雅黑" panose="020B0503020204020204" pitchFamily="34" charset="-122"/>
                <a:ea typeface="微软雅黑" panose="020B0503020204020204" pitchFamily="34" charset="-122"/>
                <a:cs typeface="Arial" panose="020B0604020202020204"/>
              </a:rPr>
              <a:t>承诺对申请者的所有资料保密，申请公司在申请过程中向</a:t>
            </a:r>
            <a:r>
              <a:rPr lang="zh-CN" altLang="zh-CN" sz="1000" kern="100" dirty="0">
                <a:latin typeface="微软雅黑" panose="020B0503020204020204" pitchFamily="34" charset="-122"/>
                <a:ea typeface="微软雅黑" panose="020B0503020204020204" pitchFamily="34" charset="-122"/>
              </a:rPr>
              <a:t>广汽埃安新能源汽车</a:t>
            </a:r>
            <a:r>
              <a:rPr lang="zh-CN" altLang="en-US" sz="1000" kern="100" dirty="0">
                <a:latin typeface="微软雅黑" panose="020B0503020204020204" pitchFamily="34" charset="-122"/>
                <a:ea typeface="微软雅黑" panose="020B0503020204020204" pitchFamily="34" charset="-122"/>
              </a:rPr>
              <a:t>股份</a:t>
            </a:r>
            <a:r>
              <a:rPr lang="zh-CN" altLang="zh-CN" sz="1000" kern="100" dirty="0">
                <a:latin typeface="微软雅黑" panose="020B0503020204020204" pitchFamily="34" charset="-122"/>
                <a:ea typeface="微软雅黑" panose="020B0503020204020204" pitchFamily="34" charset="-122"/>
              </a:rPr>
              <a:t>有限公司</a:t>
            </a:r>
            <a:r>
              <a:rPr lang="zh-CN" altLang="zh-CN" sz="1000" kern="100" dirty="0">
                <a:latin typeface="微软雅黑" panose="020B0503020204020204" pitchFamily="34" charset="-122"/>
                <a:ea typeface="微软雅黑" panose="020B0503020204020204" pitchFamily="34" charset="-122"/>
                <a:cs typeface="Arial" panose="020B0604020202020204"/>
              </a:rPr>
              <a:t>所提供的所有文件（原件或复印件）、图片等所有资料，在今后将成为</a:t>
            </a:r>
            <a:r>
              <a:rPr lang="zh-CN" altLang="zh-CN" sz="1000" kern="100" dirty="0">
                <a:latin typeface="微软雅黑" panose="020B0503020204020204" pitchFamily="34" charset="-122"/>
                <a:ea typeface="微软雅黑" panose="020B0503020204020204" pitchFamily="34" charset="-122"/>
              </a:rPr>
              <a:t>广汽埃安新能源汽车</a:t>
            </a:r>
            <a:r>
              <a:rPr lang="zh-CN" altLang="en-US" sz="1000" kern="100" dirty="0">
                <a:latin typeface="微软雅黑" panose="020B0503020204020204" pitchFamily="34" charset="-122"/>
                <a:ea typeface="微软雅黑" panose="020B0503020204020204" pitchFamily="34" charset="-122"/>
              </a:rPr>
              <a:t>股份</a:t>
            </a:r>
            <a:r>
              <a:rPr lang="zh-CN" altLang="zh-CN" sz="1000" kern="100" dirty="0">
                <a:latin typeface="微软雅黑" panose="020B0503020204020204" pitchFamily="34" charset="-122"/>
                <a:ea typeface="微软雅黑" panose="020B0503020204020204" pitchFamily="34" charset="-122"/>
              </a:rPr>
              <a:t>有限公司</a:t>
            </a:r>
            <a:r>
              <a:rPr lang="zh-CN" altLang="zh-CN" sz="1000" kern="100" dirty="0">
                <a:latin typeface="微软雅黑" panose="020B0503020204020204" pitchFamily="34" charset="-122"/>
                <a:ea typeface="微软雅黑" panose="020B0503020204020204" pitchFamily="34" charset="-122"/>
                <a:cs typeface="Arial" panose="020B0604020202020204"/>
              </a:rPr>
              <a:t>的财产并由</a:t>
            </a:r>
            <a:r>
              <a:rPr lang="zh-CN" altLang="zh-CN" sz="1000" kern="100" dirty="0">
                <a:latin typeface="微软雅黑" panose="020B0503020204020204" pitchFamily="34" charset="-122"/>
                <a:ea typeface="微软雅黑" panose="020B0503020204020204" pitchFamily="34" charset="-122"/>
              </a:rPr>
              <a:t>广汽埃安新能源汽车</a:t>
            </a:r>
            <a:r>
              <a:rPr lang="zh-CN" altLang="en-US" sz="1000" kern="100" dirty="0">
                <a:latin typeface="微软雅黑" panose="020B0503020204020204" pitchFamily="34" charset="-122"/>
                <a:ea typeface="微软雅黑" panose="020B0503020204020204" pitchFamily="34" charset="-122"/>
              </a:rPr>
              <a:t>股份</a:t>
            </a:r>
            <a:r>
              <a:rPr lang="zh-CN" altLang="zh-CN" sz="1000" kern="100" dirty="0">
                <a:latin typeface="微软雅黑" panose="020B0503020204020204" pitchFamily="34" charset="-122"/>
                <a:ea typeface="微软雅黑" panose="020B0503020204020204" pitchFamily="34" charset="-122"/>
              </a:rPr>
              <a:t>有限公司</a:t>
            </a:r>
            <a:r>
              <a:rPr lang="zh-CN" altLang="zh-CN" sz="1000" kern="100" dirty="0">
                <a:latin typeface="微软雅黑" panose="020B0503020204020204" pitchFamily="34" charset="-122"/>
                <a:ea typeface="微软雅黑" panose="020B0503020204020204" pitchFamily="34" charset="-122"/>
                <a:cs typeface="Arial" panose="020B0604020202020204"/>
              </a:rPr>
              <a:t>保管</a:t>
            </a:r>
            <a:r>
              <a:rPr lang="zh-CN" altLang="en-US" sz="1000" kern="100" dirty="0">
                <a:latin typeface="微软雅黑" panose="020B0503020204020204" pitchFamily="34" charset="-122"/>
                <a:ea typeface="微软雅黑" panose="020B0503020204020204" pitchFamily="34" charset="-122"/>
                <a:cs typeface="Arial" panose="020B0604020202020204"/>
              </a:rPr>
              <a:t>；</a:t>
            </a:r>
            <a:endParaRPr lang="en-US" altLang="zh-CN" sz="1000" kern="100" dirty="0">
              <a:latin typeface="微软雅黑" panose="020B0503020204020204" pitchFamily="34" charset="-122"/>
              <a:ea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latin typeface="微软雅黑" panose="020B0503020204020204" pitchFamily="34" charset="-122"/>
                <a:ea typeface="微软雅黑" panose="020B0503020204020204" pitchFamily="34" charset="-122"/>
                <a:cs typeface="Arial Unicode MS"/>
              </a:rPr>
              <a:t>在申请过程中，若</a:t>
            </a:r>
            <a:r>
              <a:rPr lang="zh-CN" altLang="zh-CN" sz="1000" kern="100" dirty="0">
                <a:latin typeface="微软雅黑" panose="020B0503020204020204" pitchFamily="34" charset="-122"/>
                <a:ea typeface="微软雅黑" panose="020B0503020204020204" pitchFamily="34" charset="-122"/>
              </a:rPr>
              <a:t>广汽埃安新能源汽车</a:t>
            </a:r>
            <a:r>
              <a:rPr lang="zh-CN" altLang="en-US" sz="1000" kern="100" dirty="0">
                <a:latin typeface="微软雅黑" panose="020B0503020204020204" pitchFamily="34" charset="-122"/>
                <a:ea typeface="微软雅黑" panose="020B0503020204020204" pitchFamily="34" charset="-122"/>
              </a:rPr>
              <a:t>股份</a:t>
            </a:r>
            <a:r>
              <a:rPr lang="zh-CN" altLang="zh-CN" sz="1000" kern="100" dirty="0">
                <a:latin typeface="微软雅黑" panose="020B0503020204020204" pitchFamily="34" charset="-122"/>
                <a:ea typeface="微软雅黑" panose="020B0503020204020204" pitchFamily="34" charset="-122"/>
              </a:rPr>
              <a:t>有限公司</a:t>
            </a:r>
            <a:r>
              <a:rPr lang="zh-CN" altLang="zh-CN" sz="1000" kern="100" dirty="0">
                <a:latin typeface="微软雅黑" panose="020B0503020204020204" pitchFamily="34" charset="-122"/>
                <a:ea typeface="微软雅黑" panose="020B0503020204020204" pitchFamily="34" charset="-122"/>
                <a:cs typeface="Arial Unicode MS"/>
              </a:rPr>
              <a:t>需要申请公司提供额外资料</a:t>
            </a:r>
            <a:r>
              <a:rPr lang="zh-CN" altLang="en-US" sz="1000" kern="100" dirty="0">
                <a:latin typeface="微软雅黑" panose="020B0503020204020204" pitchFamily="34" charset="-122"/>
                <a:ea typeface="微软雅黑" panose="020B0503020204020204" pitchFamily="34" charset="-122"/>
                <a:cs typeface="Arial Unicode MS"/>
              </a:rPr>
              <a:t>辅助</a:t>
            </a:r>
            <a:r>
              <a:rPr lang="zh-CN" altLang="zh-CN" sz="1000" kern="100" dirty="0">
                <a:latin typeface="微软雅黑" panose="020B0503020204020204" pitchFamily="34" charset="-122"/>
                <a:ea typeface="微软雅黑" panose="020B0503020204020204" pitchFamily="34" charset="-122"/>
                <a:cs typeface="Arial Unicode MS"/>
              </a:rPr>
              <a:t>判断是否批准其申请的依据，申请公司</a:t>
            </a:r>
            <a:r>
              <a:rPr lang="zh-CN" altLang="en-US" sz="1000" kern="100" dirty="0">
                <a:latin typeface="微软雅黑" panose="020B0503020204020204" pitchFamily="34" charset="-122"/>
                <a:ea typeface="微软雅黑" panose="020B0503020204020204" pitchFamily="34" charset="-122"/>
                <a:cs typeface="Arial Unicode MS"/>
              </a:rPr>
              <a:t>需配合</a:t>
            </a:r>
            <a:r>
              <a:rPr lang="zh-CN" altLang="zh-CN" sz="1000" kern="100" dirty="0">
                <a:latin typeface="微软雅黑" panose="020B0503020204020204" pitchFamily="34" charset="-122"/>
                <a:ea typeface="微软雅黑" panose="020B0503020204020204" pitchFamily="34" charset="-122"/>
                <a:cs typeface="Arial Unicode MS"/>
              </a:rPr>
              <a:t>提供。否则，广汽埃安新能源汽车</a:t>
            </a:r>
            <a:r>
              <a:rPr lang="zh-CN" altLang="en-US" sz="1000" kern="100" dirty="0">
                <a:latin typeface="微软雅黑" panose="020B0503020204020204" pitchFamily="34" charset="-122"/>
                <a:ea typeface="微软雅黑" panose="020B0503020204020204" pitchFamily="34" charset="-122"/>
                <a:cs typeface="Arial Unicode MS"/>
              </a:rPr>
              <a:t>股份</a:t>
            </a:r>
            <a:r>
              <a:rPr lang="zh-CN" altLang="zh-CN" sz="1000" kern="100" dirty="0">
                <a:latin typeface="微软雅黑" panose="020B0503020204020204" pitchFamily="34" charset="-122"/>
                <a:ea typeface="微软雅黑" panose="020B0503020204020204" pitchFamily="34" charset="-122"/>
                <a:cs typeface="Arial Unicode MS"/>
              </a:rPr>
              <a:t>有限公司有权拒绝其申请</a:t>
            </a:r>
            <a:r>
              <a:rPr lang="zh-CN" altLang="en-US" sz="1000" kern="100" dirty="0">
                <a:latin typeface="微软雅黑" panose="020B0503020204020204" pitchFamily="34" charset="-122"/>
                <a:ea typeface="微软雅黑" panose="020B0503020204020204" pitchFamily="34" charset="-122"/>
                <a:cs typeface="Arial Unicode MS"/>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r>
              <a:rPr lang="zh-CN" altLang="zh-CN" sz="1000" kern="100" dirty="0">
                <a:latin typeface="微软雅黑" panose="020B0503020204020204" pitchFamily="34" charset="-122"/>
                <a:ea typeface="微软雅黑" panose="020B0503020204020204" pitchFamily="34" charset="-122"/>
                <a:cs typeface="Arial Unicode MS"/>
              </a:rPr>
              <a:t>申请公司应保证具备履行后续合作事宜要求的独立的决策能力和履行能力</a:t>
            </a:r>
            <a:r>
              <a:rPr lang="zh-CN" altLang="zh-CN" sz="1000" kern="100" dirty="0" smtClean="0">
                <a:latin typeface="微软雅黑" panose="020B0503020204020204" pitchFamily="34" charset="-122"/>
                <a:ea typeface="微软雅黑" panose="020B0503020204020204" pitchFamily="34" charset="-122"/>
                <a:cs typeface="Arial Unicode MS"/>
              </a:rPr>
              <a:t>。</a:t>
            </a:r>
            <a:endParaRPr lang="en-US"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pPr>
            <a:endParaRPr lang="zh-CN" altLang="zh-CN" sz="1000" kern="100" dirty="0">
              <a:latin typeface="微软雅黑" panose="020B0503020204020204" pitchFamily="34" charset="-122"/>
              <a:ea typeface="微软雅黑" panose="020B0503020204020204" pitchFamily="34" charset="-122"/>
            </a:endParaRPr>
          </a:p>
          <a:p>
            <a:pPr marL="454660" indent="227330" algn="just">
              <a:lnSpc>
                <a:spcPct val="125000"/>
              </a:lnSpc>
            </a:pPr>
            <a:r>
              <a:rPr lang="zh-CN" altLang="en-US" sz="1000" kern="100" dirty="0">
                <a:latin typeface="微软雅黑" panose="020B0503020204020204" pitchFamily="34" charset="-122"/>
                <a:ea typeface="微软雅黑" panose="020B0503020204020204" pitchFamily="34" charset="-122"/>
                <a:cs typeface="Arial Unicode MS"/>
              </a:rPr>
              <a:t>                                          申请公司</a:t>
            </a:r>
            <a:r>
              <a:rPr lang="en-US" altLang="zh-CN" sz="1000" kern="100" dirty="0">
                <a:latin typeface="微软雅黑" panose="020B0503020204020204" pitchFamily="34" charset="-122"/>
                <a:ea typeface="微软雅黑" panose="020B0503020204020204" pitchFamily="34" charset="-122"/>
                <a:cs typeface="Arial Unicode MS"/>
              </a:rPr>
              <a:t>(</a:t>
            </a:r>
            <a:r>
              <a:rPr lang="zh-CN" altLang="zh-CN" sz="1000" kern="100" dirty="0">
                <a:latin typeface="微软雅黑" panose="020B0503020204020204" pitchFamily="34" charset="-122"/>
                <a:ea typeface="微软雅黑" panose="020B0503020204020204" pitchFamily="34" charset="-122"/>
                <a:cs typeface="Arial Unicode MS"/>
              </a:rPr>
              <a:t>盖章</a:t>
            </a:r>
            <a:r>
              <a:rPr lang="en-US" altLang="zh-CN" sz="1000" kern="100" dirty="0">
                <a:latin typeface="微软雅黑" panose="020B0503020204020204" pitchFamily="34" charset="-122"/>
                <a:ea typeface="微软雅黑" panose="020B0503020204020204" pitchFamily="34" charset="-122"/>
                <a:cs typeface="Arial Unicode MS"/>
              </a:rPr>
              <a:t>)</a:t>
            </a:r>
            <a:r>
              <a:rPr lang="zh-CN" altLang="zh-CN" sz="1000" kern="100" dirty="0">
                <a:latin typeface="微软雅黑" panose="020B0503020204020204" pitchFamily="34" charset="-122"/>
                <a:ea typeface="微软雅黑" panose="020B0503020204020204" pitchFamily="34" charset="-122"/>
                <a:cs typeface="Arial Unicode MS"/>
              </a:rPr>
              <a:t>：</a:t>
            </a:r>
            <a:endParaRPr lang="zh-CN" altLang="zh-CN" sz="1000" kern="100" dirty="0">
              <a:latin typeface="微软雅黑" panose="020B0503020204020204" pitchFamily="34" charset="-122"/>
              <a:ea typeface="微软雅黑" panose="020B0503020204020204" pitchFamily="34" charset="-122"/>
            </a:endParaRPr>
          </a:p>
          <a:p>
            <a:pPr>
              <a:lnSpc>
                <a:spcPct val="125000"/>
              </a:lnSpc>
            </a:pPr>
            <a:r>
              <a:rPr lang="en-US" altLang="zh-CN" sz="1000" kern="100" dirty="0">
                <a:latin typeface="微软雅黑" panose="020B0503020204020204" pitchFamily="34" charset="-122"/>
                <a:ea typeface="微软雅黑" panose="020B0503020204020204" pitchFamily="34" charset="-122"/>
                <a:cs typeface="Arial Unicode MS"/>
              </a:rPr>
              <a:t> </a:t>
            </a:r>
            <a:endParaRPr lang="zh-CN" altLang="zh-CN" sz="1000" kern="100" dirty="0">
              <a:latin typeface="微软雅黑" panose="020B0503020204020204" pitchFamily="34" charset="-122"/>
              <a:ea typeface="微软雅黑" panose="020B0503020204020204" pitchFamily="34" charset="-122"/>
            </a:endParaRPr>
          </a:p>
          <a:p>
            <a:pPr marL="454660" indent="227330" algn="just">
              <a:lnSpc>
                <a:spcPct val="125000"/>
              </a:lnSpc>
            </a:pPr>
            <a:r>
              <a:rPr lang="en-US" altLang="zh-CN" sz="1000" kern="100" dirty="0">
                <a:latin typeface="微软雅黑" panose="020B0503020204020204" pitchFamily="34" charset="-122"/>
                <a:ea typeface="微软雅黑" panose="020B0503020204020204" pitchFamily="34" charset="-122"/>
                <a:cs typeface="Arial Unicode MS"/>
              </a:rPr>
              <a:t>                                           </a:t>
            </a:r>
            <a:r>
              <a:rPr lang="zh-CN" altLang="zh-CN" sz="1000" kern="100" dirty="0">
                <a:latin typeface="微软雅黑" panose="020B0503020204020204" pitchFamily="34" charset="-122"/>
                <a:ea typeface="微软雅黑" panose="020B0503020204020204" pitchFamily="34" charset="-122"/>
                <a:cs typeface="Arial Unicode MS"/>
              </a:rPr>
              <a:t>法人</a:t>
            </a:r>
            <a:r>
              <a:rPr lang="en-US" altLang="zh-CN" sz="1000" kern="100" dirty="0">
                <a:latin typeface="微软雅黑" panose="020B0503020204020204" pitchFamily="34" charset="-122"/>
                <a:ea typeface="微软雅黑" panose="020B0503020204020204" pitchFamily="34" charset="-122"/>
                <a:cs typeface="Arial Unicode MS"/>
              </a:rPr>
              <a:t>/</a:t>
            </a:r>
            <a:r>
              <a:rPr lang="zh-CN" altLang="en-US" sz="1000" kern="100" dirty="0">
                <a:latin typeface="微软雅黑" panose="020B0503020204020204" pitchFamily="34" charset="-122"/>
                <a:ea typeface="微软雅黑" panose="020B0503020204020204" pitchFamily="34" charset="-122"/>
                <a:cs typeface="Arial Unicode MS"/>
              </a:rPr>
              <a:t>董事长</a:t>
            </a:r>
            <a:r>
              <a:rPr lang="zh-CN" altLang="zh-CN" sz="1000" kern="100" dirty="0">
                <a:latin typeface="微软雅黑" panose="020B0503020204020204" pitchFamily="34" charset="-122"/>
                <a:ea typeface="微软雅黑" panose="020B0503020204020204" pitchFamily="34" charset="-122"/>
                <a:cs typeface="Arial Unicode MS"/>
              </a:rPr>
              <a:t>签名 ：</a:t>
            </a:r>
            <a:endParaRPr lang="zh-CN" altLang="zh-CN" sz="1000" kern="100" dirty="0">
              <a:latin typeface="微软雅黑" panose="020B0503020204020204" pitchFamily="34" charset="-122"/>
              <a:ea typeface="微软雅黑" panose="020B0503020204020204" pitchFamily="34" charset="-122"/>
            </a:endParaRPr>
          </a:p>
          <a:p>
            <a:pPr algn="just">
              <a:lnSpc>
                <a:spcPct val="125000"/>
              </a:lnSpc>
            </a:pPr>
            <a:r>
              <a:rPr lang="en-US" altLang="zh-CN" sz="1000" kern="100" dirty="0">
                <a:latin typeface="微软雅黑" panose="020B0503020204020204" pitchFamily="34" charset="-122"/>
                <a:ea typeface="微软雅黑" panose="020B0503020204020204" pitchFamily="34" charset="-122"/>
                <a:cs typeface="Arial Unicode MS"/>
              </a:rPr>
              <a:t> </a:t>
            </a:r>
            <a:endParaRPr lang="zh-CN" altLang="zh-CN" sz="1000" kern="100" dirty="0">
              <a:latin typeface="微软雅黑" panose="020B0503020204020204" pitchFamily="34" charset="-122"/>
              <a:ea typeface="微软雅黑" panose="020B0503020204020204" pitchFamily="34" charset="-122"/>
            </a:endParaRPr>
          </a:p>
          <a:p>
            <a:pPr indent="681990" algn="just">
              <a:lnSpc>
                <a:spcPct val="125000"/>
              </a:lnSpc>
            </a:pPr>
            <a:r>
              <a:rPr lang="en-US" altLang="zh-CN" sz="1000" kern="100" dirty="0">
                <a:latin typeface="微软雅黑" panose="020B0503020204020204" pitchFamily="34" charset="-122"/>
                <a:ea typeface="微软雅黑" panose="020B0503020204020204" pitchFamily="34" charset="-122"/>
                <a:cs typeface="Arial Unicode MS"/>
              </a:rPr>
              <a:t>                                           </a:t>
            </a:r>
            <a:r>
              <a:rPr lang="zh-CN" altLang="zh-CN" sz="1000" kern="100" dirty="0">
                <a:latin typeface="微软雅黑" panose="020B0503020204020204" pitchFamily="34" charset="-122"/>
                <a:ea typeface="微软雅黑" panose="020B0503020204020204" pitchFamily="34" charset="-122"/>
                <a:cs typeface="Arial Unicode MS"/>
              </a:rPr>
              <a:t>日</a:t>
            </a:r>
            <a:r>
              <a:rPr lang="en-US" altLang="zh-CN" sz="1000" kern="100" dirty="0">
                <a:latin typeface="微软雅黑" panose="020B0503020204020204" pitchFamily="34" charset="-122"/>
                <a:ea typeface="微软雅黑" panose="020B0503020204020204" pitchFamily="34" charset="-122"/>
                <a:cs typeface="Arial Unicode MS"/>
              </a:rPr>
              <a:t>          </a:t>
            </a:r>
            <a:r>
              <a:rPr lang="zh-CN" altLang="zh-CN" sz="1000" kern="100" dirty="0">
                <a:latin typeface="微软雅黑" panose="020B0503020204020204" pitchFamily="34" charset="-122"/>
                <a:ea typeface="微软雅黑" panose="020B0503020204020204" pitchFamily="34" charset="-122"/>
                <a:cs typeface="Arial Unicode MS"/>
              </a:rPr>
              <a:t>期 ：</a:t>
            </a:r>
            <a:r>
              <a:rPr lang="en-US" altLang="zh-CN" sz="1000" u="sng" kern="100" dirty="0">
                <a:latin typeface="微软雅黑" panose="020B0503020204020204" pitchFamily="34" charset="-122"/>
                <a:ea typeface="微软雅黑" panose="020B0503020204020204" pitchFamily="34" charset="-122"/>
                <a:cs typeface="Arial Unicode MS"/>
              </a:rPr>
              <a:t>            </a:t>
            </a:r>
            <a:r>
              <a:rPr lang="zh-CN" altLang="en-US" sz="1000" kern="100" dirty="0">
                <a:latin typeface="微软雅黑" panose="020B0503020204020204" pitchFamily="34" charset="-122"/>
                <a:ea typeface="微软雅黑" panose="020B0503020204020204" pitchFamily="34" charset="-122"/>
                <a:cs typeface="Arial Unicode MS"/>
              </a:rPr>
              <a:t>年</a:t>
            </a:r>
            <a:r>
              <a:rPr lang="zh-CN" altLang="en-US" sz="1000" u="sng" kern="100" dirty="0">
                <a:latin typeface="微软雅黑" panose="020B0503020204020204" pitchFamily="34" charset="-122"/>
                <a:ea typeface="微软雅黑" panose="020B0503020204020204" pitchFamily="34" charset="-122"/>
                <a:cs typeface="Arial Unicode MS"/>
              </a:rPr>
              <a:t>          </a:t>
            </a:r>
            <a:r>
              <a:rPr lang="zh-CN" altLang="en-US" sz="1000" kern="100" dirty="0">
                <a:latin typeface="微软雅黑" panose="020B0503020204020204" pitchFamily="34" charset="-122"/>
                <a:ea typeface="微软雅黑" panose="020B0503020204020204" pitchFamily="34" charset="-122"/>
                <a:cs typeface="Arial Unicode MS"/>
              </a:rPr>
              <a:t>月</a:t>
            </a:r>
            <a:r>
              <a:rPr lang="zh-CN" altLang="en-US" sz="1000" u="sng" kern="100" dirty="0">
                <a:latin typeface="微软雅黑" panose="020B0503020204020204" pitchFamily="34" charset="-122"/>
                <a:ea typeface="微软雅黑" panose="020B0503020204020204" pitchFamily="34" charset="-122"/>
                <a:cs typeface="Arial Unicode MS"/>
              </a:rPr>
              <a:t>          </a:t>
            </a:r>
            <a:r>
              <a:rPr lang="zh-CN" altLang="en-US" sz="1000" kern="100" dirty="0">
                <a:latin typeface="微软雅黑" panose="020B0503020204020204" pitchFamily="34" charset="-122"/>
                <a:ea typeface="微软雅黑" panose="020B0503020204020204" pitchFamily="34" charset="-122"/>
                <a:cs typeface="Arial Unicode MS"/>
              </a:rPr>
              <a:t>日</a:t>
            </a:r>
            <a:r>
              <a:rPr lang="en-US" altLang="zh-CN" sz="1000" u="sng" kern="100" dirty="0">
                <a:latin typeface="微软雅黑" panose="020B0503020204020204" pitchFamily="34" charset="-122"/>
                <a:ea typeface="微软雅黑" panose="020B0503020204020204" pitchFamily="34" charset="-122"/>
                <a:cs typeface="Arial Unicode MS"/>
              </a:rPr>
              <a:t>      </a:t>
            </a:r>
            <a:endParaRPr lang="zh-CN" altLang="zh-CN" sz="1000" kern="100" dirty="0">
              <a:latin typeface="微软雅黑" panose="020B0503020204020204" pitchFamily="34" charset="-122"/>
              <a:ea typeface="微软雅黑" panose="020B0503020204020204" pitchFamily="34" charset="-122"/>
            </a:endParaRPr>
          </a:p>
        </p:txBody>
      </p:sp>
      <p:sp>
        <p:nvSpPr>
          <p:cNvPr id="4" name="矩形 3"/>
          <p:cNvSpPr/>
          <p:nvPr/>
        </p:nvSpPr>
        <p:spPr>
          <a:xfrm>
            <a:off x="611560" y="1995686"/>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必须将本页打印提供申请公司盖章及法人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董事长签字的扫描成图片格式粘贴至本页</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 name="矩形 19"/>
          <p:cNvSpPr/>
          <p:nvPr/>
        </p:nvSpPr>
        <p:spPr>
          <a:xfrm>
            <a:off x="-996486" y="244562"/>
            <a:ext cx="31810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候选场地现场照片</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pic>
        <p:nvPicPr>
          <p:cNvPr id="2" name="图片 1" descr="IMG_20211231_103130"/>
          <p:cNvPicPr>
            <a:picLocks noChangeAspect="1"/>
          </p:cNvPicPr>
          <p:nvPr/>
        </p:nvPicPr>
        <p:blipFill>
          <a:blip r:embed="rId3"/>
          <a:stretch>
            <a:fillRect/>
          </a:stretch>
        </p:blipFill>
        <p:spPr>
          <a:xfrm>
            <a:off x="4877743" y="2947442"/>
            <a:ext cx="3579495" cy="2037715"/>
          </a:xfrm>
          <a:prstGeom prst="rect">
            <a:avLst/>
          </a:prstGeom>
        </p:spPr>
      </p:pic>
      <p:pic>
        <p:nvPicPr>
          <p:cNvPr id="18" name="图片 17" descr="IMG_20211231_102955"/>
          <p:cNvPicPr>
            <a:picLocks noChangeAspect="1"/>
          </p:cNvPicPr>
          <p:nvPr/>
        </p:nvPicPr>
        <p:blipFill>
          <a:blip r:embed="rId4"/>
          <a:stretch>
            <a:fillRect/>
          </a:stretch>
        </p:blipFill>
        <p:spPr>
          <a:xfrm>
            <a:off x="4886633" y="699542"/>
            <a:ext cx="3579495" cy="2037715"/>
          </a:xfrm>
          <a:prstGeom prst="rect">
            <a:avLst/>
          </a:prstGeom>
        </p:spPr>
      </p:pic>
      <p:pic>
        <p:nvPicPr>
          <p:cNvPr id="19" name="图片 18" descr="IMG_20211231_103043"/>
          <p:cNvPicPr>
            <a:picLocks noChangeAspect="1"/>
          </p:cNvPicPr>
          <p:nvPr/>
        </p:nvPicPr>
        <p:blipFill>
          <a:blip r:embed="rId5"/>
          <a:stretch>
            <a:fillRect/>
          </a:stretch>
        </p:blipFill>
        <p:spPr>
          <a:xfrm>
            <a:off x="683568" y="699542"/>
            <a:ext cx="3579495" cy="2037715"/>
          </a:xfrm>
          <a:prstGeom prst="rect">
            <a:avLst/>
          </a:prstGeom>
        </p:spPr>
      </p:pic>
      <p:pic>
        <p:nvPicPr>
          <p:cNvPr id="21" name="图片 20" descr="IMG_20211231_103118"/>
          <p:cNvPicPr>
            <a:picLocks noChangeAspect="1"/>
          </p:cNvPicPr>
          <p:nvPr/>
        </p:nvPicPr>
        <p:blipFill>
          <a:blip r:embed="rId6"/>
          <a:stretch>
            <a:fillRect/>
          </a:stretch>
        </p:blipFill>
        <p:spPr>
          <a:xfrm>
            <a:off x="663883" y="2947442"/>
            <a:ext cx="3579495" cy="2037715"/>
          </a:xfrm>
          <a:prstGeom prst="rect">
            <a:avLst/>
          </a:prstGeom>
        </p:spPr>
      </p:pic>
      <p:sp>
        <p:nvSpPr>
          <p:cNvPr id="22" name="圆角矩形 21"/>
          <p:cNvSpPr/>
          <p:nvPr/>
        </p:nvSpPr>
        <p:spPr bwMode="auto">
          <a:xfrm>
            <a:off x="1557963" y="1257072"/>
            <a:ext cx="2089785" cy="104711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华文中宋" panose="02010600040101010101" pitchFamily="2" charset="-122"/>
              <a:cs typeface="+mn-cs"/>
            </a:endParaRPr>
          </a:p>
        </p:txBody>
      </p:sp>
      <p:sp>
        <p:nvSpPr>
          <p:cNvPr id="23" name="圆角矩形标注 22"/>
          <p:cNvSpPr>
            <a:spLocks noChangeArrowheads="1"/>
          </p:cNvSpPr>
          <p:nvPr/>
        </p:nvSpPr>
        <p:spPr bwMode="auto">
          <a:xfrm>
            <a:off x="2937818" y="927507"/>
            <a:ext cx="1012190" cy="254635"/>
          </a:xfrm>
          <a:prstGeom prst="wedgeRoundRectCallout">
            <a:avLst>
              <a:gd name="adj1" fmla="val -37411"/>
              <a:gd name="adj2" fmla="val 107647"/>
              <a:gd name="adj3" fmla="val 16667"/>
            </a:avLst>
          </a:prstGeom>
          <a:solidFill>
            <a:schemeClr val="bg1"/>
          </a:solidFill>
          <a:ln w="28575" algn="ctr">
            <a:solidFill>
              <a:srgbClr val="49A6AE"/>
            </a:solid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0000"/>
                </a:solidFill>
                <a:effectLst/>
                <a:uLnTx/>
                <a:uFillTx/>
                <a:latin typeface="微软雅黑" panose="020B0503020204020204" pitchFamily="34" charset="-122"/>
                <a:ea typeface="宋体" panose="02010600030101010101" pitchFamily="2" charset="-122"/>
                <a:cs typeface="+mn-cs"/>
              </a:rPr>
              <a:t>候选地</a:t>
            </a:r>
          </a:p>
        </p:txBody>
      </p:sp>
      <p:sp>
        <p:nvSpPr>
          <p:cNvPr id="24" name="矩形 23"/>
          <p:cNvSpPr/>
          <p:nvPr/>
        </p:nvSpPr>
        <p:spPr bwMode="auto">
          <a:xfrm>
            <a:off x="663883" y="2947442"/>
            <a:ext cx="1127125" cy="254635"/>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展厅内部</a:t>
            </a:r>
          </a:p>
        </p:txBody>
      </p:sp>
      <p:sp>
        <p:nvSpPr>
          <p:cNvPr id="25" name="矩形 24"/>
          <p:cNvSpPr/>
          <p:nvPr/>
        </p:nvSpPr>
        <p:spPr bwMode="auto">
          <a:xfrm>
            <a:off x="4877743" y="2947442"/>
            <a:ext cx="1127125" cy="254635"/>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展厅内部</a:t>
            </a:r>
          </a:p>
        </p:txBody>
      </p:sp>
      <p:sp>
        <p:nvSpPr>
          <p:cNvPr id="26" name="圆角矩形 25"/>
          <p:cNvSpPr/>
          <p:nvPr/>
        </p:nvSpPr>
        <p:spPr bwMode="auto">
          <a:xfrm>
            <a:off x="5431463" y="995452"/>
            <a:ext cx="2050415" cy="134302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华文中宋" panose="02010600040101010101" pitchFamily="2" charset="-122"/>
              <a:cs typeface="+mn-cs"/>
            </a:endParaRPr>
          </a:p>
        </p:txBody>
      </p:sp>
      <p:sp>
        <p:nvSpPr>
          <p:cNvPr id="27" name="圆角矩形标注 26"/>
          <p:cNvSpPr>
            <a:spLocks noChangeArrowheads="1"/>
          </p:cNvSpPr>
          <p:nvPr/>
        </p:nvSpPr>
        <p:spPr bwMode="auto">
          <a:xfrm>
            <a:off x="7647613" y="741452"/>
            <a:ext cx="989965" cy="254000"/>
          </a:xfrm>
          <a:prstGeom prst="wedgeRoundRectCallout">
            <a:avLst>
              <a:gd name="adj1" fmla="val -68846"/>
              <a:gd name="adj2" fmla="val 143836"/>
              <a:gd name="adj3" fmla="val 16667"/>
            </a:avLst>
          </a:prstGeom>
          <a:solidFill>
            <a:schemeClr val="bg1"/>
          </a:solidFill>
          <a:ln w="28575" algn="ctr">
            <a:solidFill>
              <a:srgbClr val="49A6AE"/>
            </a:solidFill>
            <a:round/>
          </a:ln>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srgbClr val="FF0000"/>
                </a:solidFill>
                <a:effectLst/>
                <a:uLnTx/>
                <a:uFillTx/>
                <a:latin typeface="微软雅黑" panose="020B0503020204020204" pitchFamily="34" charset="-122"/>
                <a:ea typeface="宋体" panose="02010600030101010101" pitchFamily="2" charset="-122"/>
                <a:cs typeface="+mn-cs"/>
              </a:rPr>
              <a:t>候选地</a:t>
            </a:r>
          </a:p>
        </p:txBody>
      </p:sp>
      <p:sp>
        <p:nvSpPr>
          <p:cNvPr id="28" name="矩形 27"/>
          <p:cNvSpPr/>
          <p:nvPr/>
        </p:nvSpPr>
        <p:spPr bwMode="auto">
          <a:xfrm>
            <a:off x="4877743" y="688747"/>
            <a:ext cx="1127125" cy="254635"/>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展厅外观</a:t>
            </a:r>
          </a:p>
        </p:txBody>
      </p:sp>
      <p:sp>
        <p:nvSpPr>
          <p:cNvPr id="29" name="矩形 28"/>
          <p:cNvSpPr/>
          <p:nvPr/>
        </p:nvSpPr>
        <p:spPr bwMode="auto">
          <a:xfrm>
            <a:off x="683568" y="699542"/>
            <a:ext cx="1120775" cy="254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展厅外观</a:t>
            </a:r>
          </a:p>
        </p:txBody>
      </p:sp>
      <p:sp>
        <p:nvSpPr>
          <p:cNvPr id="30" name="圆角矩形 29"/>
          <p:cNvSpPr/>
          <p:nvPr/>
        </p:nvSpPr>
        <p:spPr bwMode="auto">
          <a:xfrm rot="19778151">
            <a:off x="3644573" y="2170202"/>
            <a:ext cx="757555" cy="847725"/>
          </a:xfrm>
          <a:prstGeom prst="roundRect">
            <a:avLst/>
          </a:prstGeom>
          <a:solidFill>
            <a:sysClr val="window" lastClr="FFFFFF"/>
          </a:solidFill>
          <a:ln w="19050" cap="flat" cmpd="sng" algn="ctr">
            <a:solidFill>
              <a:srgbClr val="009999"/>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fontAlgn="auto">
              <a:spcBef>
                <a:spcPts val="0"/>
              </a:spcBef>
              <a:spcAft>
                <a:spcPts val="0"/>
              </a:spcAft>
              <a:defRPr/>
            </a:pPr>
            <a:r>
              <a:rPr lang="zh-CN" altLang="en-US" sz="2215" b="1" kern="0" dirty="0">
                <a:solidFill>
                  <a:srgbClr val="009999"/>
                </a:solidFill>
                <a:latin typeface="微软雅黑" panose="020B0503020204020204" pitchFamily="34" charset="-122"/>
                <a:ea typeface="微软雅黑" panose="020B0503020204020204" pitchFamily="34" charset="-122"/>
              </a:rPr>
              <a:t>示例</a:t>
            </a:r>
          </a:p>
        </p:txBody>
      </p:sp>
      <p:sp>
        <p:nvSpPr>
          <p:cNvPr id="31" name="圆角矩形 30"/>
          <p:cNvSpPr/>
          <p:nvPr/>
        </p:nvSpPr>
        <p:spPr bwMode="auto">
          <a:xfrm rot="19778151">
            <a:off x="7805728" y="2120037"/>
            <a:ext cx="757555" cy="847725"/>
          </a:xfrm>
          <a:prstGeom prst="roundRect">
            <a:avLst/>
          </a:prstGeom>
          <a:solidFill>
            <a:sysClr val="window" lastClr="FFFFFF"/>
          </a:solidFill>
          <a:ln w="19050" cap="flat" cmpd="sng" algn="ctr">
            <a:solidFill>
              <a:srgbClr val="009999"/>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fontAlgn="auto">
              <a:spcBef>
                <a:spcPts val="0"/>
              </a:spcBef>
              <a:spcAft>
                <a:spcPts val="0"/>
              </a:spcAft>
              <a:defRPr/>
            </a:pPr>
            <a:r>
              <a:rPr lang="zh-CN" altLang="en-US" sz="2215" b="1" kern="0" dirty="0">
                <a:solidFill>
                  <a:srgbClr val="009999"/>
                </a:solidFill>
                <a:latin typeface="微软雅黑" panose="020B0503020204020204" pitchFamily="34" charset="-122"/>
                <a:ea typeface="微软雅黑" panose="020B0503020204020204" pitchFamily="34" charset="-122"/>
              </a:rPr>
              <a:t>示例</a:t>
            </a:r>
          </a:p>
        </p:txBody>
      </p:sp>
      <p:sp>
        <p:nvSpPr>
          <p:cNvPr id="32" name="圆角矩形 31"/>
          <p:cNvSpPr/>
          <p:nvPr/>
        </p:nvSpPr>
        <p:spPr bwMode="auto">
          <a:xfrm rot="19778151">
            <a:off x="7806363" y="4357777"/>
            <a:ext cx="757555" cy="847725"/>
          </a:xfrm>
          <a:prstGeom prst="roundRect">
            <a:avLst/>
          </a:prstGeom>
          <a:solidFill>
            <a:sysClr val="window" lastClr="FFFFFF"/>
          </a:solidFill>
          <a:ln w="19050" cap="flat" cmpd="sng" algn="ctr">
            <a:solidFill>
              <a:srgbClr val="009999"/>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fontAlgn="auto">
              <a:spcBef>
                <a:spcPts val="0"/>
              </a:spcBef>
              <a:spcAft>
                <a:spcPts val="0"/>
              </a:spcAft>
              <a:defRPr/>
            </a:pPr>
            <a:r>
              <a:rPr lang="zh-CN" altLang="en-US" sz="2215" b="1" kern="0" dirty="0">
                <a:solidFill>
                  <a:srgbClr val="009999"/>
                </a:solidFill>
                <a:latin typeface="微软雅黑" panose="020B0503020204020204" pitchFamily="34" charset="-122"/>
                <a:ea typeface="微软雅黑" panose="020B0503020204020204" pitchFamily="34" charset="-122"/>
              </a:rPr>
              <a:t>示例</a:t>
            </a:r>
          </a:p>
        </p:txBody>
      </p:sp>
      <p:sp>
        <p:nvSpPr>
          <p:cNvPr id="33" name="圆角矩形 32"/>
          <p:cNvSpPr/>
          <p:nvPr/>
        </p:nvSpPr>
        <p:spPr bwMode="auto">
          <a:xfrm rot="19778151">
            <a:off x="3639820" y="4297680"/>
            <a:ext cx="757555" cy="847725"/>
          </a:xfrm>
          <a:prstGeom prst="roundRect">
            <a:avLst/>
          </a:prstGeom>
          <a:solidFill>
            <a:sysClr val="window" lastClr="FFFFFF"/>
          </a:solidFill>
          <a:ln w="19050" cap="flat" cmpd="sng" algn="ctr">
            <a:solidFill>
              <a:srgbClr val="009999"/>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fontAlgn="auto">
              <a:spcBef>
                <a:spcPts val="0"/>
              </a:spcBef>
              <a:spcAft>
                <a:spcPts val="0"/>
              </a:spcAft>
              <a:defRPr/>
            </a:pPr>
            <a:r>
              <a:rPr lang="zh-CN" altLang="en-US" sz="2215" b="1" kern="0" dirty="0">
                <a:solidFill>
                  <a:srgbClr val="009999"/>
                </a:solidFill>
                <a:latin typeface="微软雅黑" panose="020B0503020204020204" pitchFamily="34" charset="-122"/>
                <a:ea typeface="微软雅黑" panose="020B0503020204020204" pitchFamily="34" charset="-122"/>
              </a:rPr>
              <a:t>示例</a:t>
            </a:r>
          </a:p>
        </p:txBody>
      </p:sp>
      <p:sp>
        <p:nvSpPr>
          <p:cNvPr id="34" name="矩形 33"/>
          <p:cNvSpPr/>
          <p:nvPr/>
        </p:nvSpPr>
        <p:spPr>
          <a:xfrm>
            <a:off x="557203" y="1075462"/>
            <a:ext cx="7990840" cy="1097936"/>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展厅外观照片提供展厅正面、展厅左</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右</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角照片，体现展厅外立面的整体形象</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矩形 34"/>
          <p:cNvSpPr/>
          <p:nvPr/>
        </p:nvSpPr>
        <p:spPr>
          <a:xfrm>
            <a:off x="594033" y="3407182"/>
            <a:ext cx="7917180" cy="134683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展厅内部照片提供展厅内左右各</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45°</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角照片，体现展厅内部的整体形象</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771C7945-8D16-89CB-0FA4-D8C7ED31A870}"/>
              </a:ext>
            </a:extLst>
          </p:cNvPr>
          <p:cNvSpPr/>
          <p:nvPr/>
        </p:nvSpPr>
        <p:spPr bwMode="auto">
          <a:xfrm>
            <a:off x="7613988" y="748952"/>
            <a:ext cx="1096862" cy="4394548"/>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p:spPr>
        <p:txBody>
          <a:bodyPr vert="horz" wrap="none" lIns="91440" tIns="45720" rIns="91440" bIns="45720" numCol="1" rtlCol="0" anchor="ctr" anchorCtr="0" compatLnSpc="1"/>
          <a:lstStyle/>
          <a:p>
            <a:pPr marL="0" marR="0" indent="0"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dirty="0" smtClean="0">
                <a:ln>
                  <a:noFill/>
                </a:ln>
                <a:solidFill>
                  <a:schemeClr val="bg1"/>
                </a:solidFill>
                <a:effectLst/>
                <a:latin typeface="Arial" panose="020B0604020202020204" pitchFamily="34" charset="0"/>
                <a:ea typeface="华文中宋" panose="02010600040101010101" pitchFamily="2" charset="-122"/>
              </a:rPr>
              <a:t>新能源品牌</a:t>
            </a:r>
            <a:r>
              <a:rPr kumimoji="0" lang="zh-CN" altLang="en-US"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rPr>
              <a:t>业绩</a:t>
            </a: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r>
              <a:rPr lang="zh-CN" altLang="en-US" sz="1200" dirty="0">
                <a:solidFill>
                  <a:schemeClr val="bg1"/>
                </a:solidFill>
                <a:latin typeface="Arial" panose="020B0604020202020204" pitchFamily="34" charset="0"/>
                <a:ea typeface="华文中宋" panose="02010600040101010101" pitchFamily="2" charset="-122"/>
              </a:rPr>
              <a:t>①</a:t>
            </a:r>
            <a:r>
              <a:rPr lang="en-US" altLang="zh-CN" sz="1200" dirty="0">
                <a:solidFill>
                  <a:schemeClr val="bg1"/>
                </a:solidFill>
                <a:latin typeface="Arial" panose="020B0604020202020204" pitchFamily="34" charset="0"/>
                <a:ea typeface="华文中宋" panose="02010600040101010101" pitchFamily="2" charset="-122"/>
              </a:rPr>
              <a:t>XX</a:t>
            </a:r>
            <a:r>
              <a:rPr lang="zh-CN" altLang="en-US" sz="1200" dirty="0">
                <a:solidFill>
                  <a:schemeClr val="bg1"/>
                </a:solidFill>
                <a:latin typeface="Arial" panose="020B0604020202020204" pitchFamily="34" charset="0"/>
                <a:ea typeface="华文中宋" panose="02010600040101010101" pitchFamily="2" charset="-122"/>
              </a:rPr>
              <a:t>（品牌）</a:t>
            </a: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r>
              <a:rPr lang="zh-CN" altLang="en-US" sz="1200" dirty="0">
                <a:solidFill>
                  <a:schemeClr val="bg1"/>
                </a:solidFill>
                <a:latin typeface="Arial" panose="020B0604020202020204" pitchFamily="34" charset="0"/>
                <a:ea typeface="华文中宋" panose="02010600040101010101" pitchFamily="2" charset="-122"/>
              </a:rPr>
              <a:t>月销量：</a:t>
            </a:r>
            <a:endParaRPr lang="en-US" altLang="zh-CN" sz="1200" dirty="0">
              <a:solidFill>
                <a:schemeClr val="bg1"/>
              </a:solidFill>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lang="en-US" altLang="zh-CN" sz="1200" dirty="0">
              <a:solidFill>
                <a:schemeClr val="bg1"/>
              </a:solidFill>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lang="en-US" altLang="zh-CN" sz="1200" dirty="0">
              <a:solidFill>
                <a:schemeClr val="bg1"/>
              </a:solidFill>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lang="en-US" altLang="zh-CN" sz="1200" dirty="0">
              <a:solidFill>
                <a:schemeClr val="bg1"/>
              </a:solidFill>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lang="en-US" altLang="zh-CN" sz="1200" dirty="0">
              <a:solidFill>
                <a:schemeClr val="bg1"/>
              </a:solidFill>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lang="en-US" altLang="zh-CN" sz="1200" dirty="0">
              <a:solidFill>
                <a:schemeClr val="bg1"/>
              </a:solidFill>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lang="en-US" altLang="zh-CN" sz="1200" dirty="0">
              <a:solidFill>
                <a:schemeClr val="bg1"/>
              </a:solidFill>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lang="en-US" altLang="zh-CN" sz="1200" dirty="0">
              <a:solidFill>
                <a:schemeClr val="bg1"/>
              </a:solidFill>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lang="en-US" altLang="zh-CN" sz="1200" dirty="0">
              <a:solidFill>
                <a:schemeClr val="bg1"/>
              </a:solidFill>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kumimoji="0" lang="en-US" altLang="zh-CN"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a:p>
            <a:pPr marL="0" marR="0" indent="0"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dirty="0">
              <a:ln>
                <a:noFill/>
              </a:ln>
              <a:solidFill>
                <a:schemeClr val="bg1"/>
              </a:solidFill>
              <a:effectLst/>
              <a:latin typeface="Arial" panose="020B0604020202020204" pitchFamily="34" charset="0"/>
              <a:ea typeface="华文中宋" panose="02010600040101010101" pitchFamily="2" charset="-122"/>
            </a:endParaRPr>
          </a:p>
        </p:txBody>
      </p:sp>
      <p:pic>
        <p:nvPicPr>
          <p:cNvPr id="19" name="图片 18">
            <a:extLst>
              <a:ext uri="{FF2B5EF4-FFF2-40B4-BE49-F238E27FC236}">
                <a16:creationId xmlns:a16="http://schemas.microsoft.com/office/drawing/2014/main" id="{888F24B2-3498-5763-E04C-A477A09C0A85}"/>
              </a:ext>
            </a:extLst>
          </p:cNvPr>
          <p:cNvPicPr>
            <a:picLocks noChangeAspect="1"/>
          </p:cNvPicPr>
          <p:nvPr/>
        </p:nvPicPr>
        <p:blipFill rotWithShape="1">
          <a:blip r:embed="rId3"/>
          <a:srcRect l="4755" r="6077"/>
          <a:stretch/>
        </p:blipFill>
        <p:spPr>
          <a:xfrm>
            <a:off x="4328805" y="699663"/>
            <a:ext cx="2897290" cy="2160000"/>
          </a:xfrm>
          <a:prstGeom prst="rect">
            <a:avLst/>
          </a:prstGeom>
        </p:spPr>
      </p:pic>
      <p:pic>
        <p:nvPicPr>
          <p:cNvPr id="13" name="图片 12">
            <a:extLst>
              <a:ext uri="{FF2B5EF4-FFF2-40B4-BE49-F238E27FC236}">
                <a16:creationId xmlns:a16="http://schemas.microsoft.com/office/drawing/2014/main" id="{0ADC4311-08AD-A8AD-7C18-8C9AAAC9F44D}"/>
              </a:ext>
            </a:extLst>
          </p:cNvPr>
          <p:cNvPicPr>
            <a:picLocks noChangeAspect="1"/>
          </p:cNvPicPr>
          <p:nvPr/>
        </p:nvPicPr>
        <p:blipFill>
          <a:blip r:embed="rId4"/>
          <a:stretch>
            <a:fillRect/>
          </a:stretch>
        </p:blipFill>
        <p:spPr>
          <a:xfrm>
            <a:off x="513274" y="3055635"/>
            <a:ext cx="2866253" cy="2160000"/>
          </a:xfrm>
          <a:prstGeom prst="rect">
            <a:avLst/>
          </a:prstGeom>
        </p:spPr>
      </p:pic>
      <p:pic>
        <p:nvPicPr>
          <p:cNvPr id="8" name="图片 7" descr="IMG_20211231_102425"/>
          <p:cNvPicPr>
            <a:picLocks noChangeAspect="1"/>
          </p:cNvPicPr>
          <p:nvPr/>
        </p:nvPicPr>
        <p:blipFill rotWithShape="1">
          <a:blip r:embed="rId5"/>
          <a:srcRect l="13734"/>
          <a:stretch/>
        </p:blipFill>
        <p:spPr>
          <a:xfrm>
            <a:off x="535643" y="699663"/>
            <a:ext cx="2897290" cy="2160000"/>
          </a:xfrm>
          <a:prstGeom prst="rect">
            <a:avLst/>
          </a:prstGeom>
        </p:spPr>
      </p:pic>
      <p:pic>
        <p:nvPicPr>
          <p:cNvPr id="10" name="图片 9">
            <a:extLst>
              <a:ext uri="{FF2B5EF4-FFF2-40B4-BE49-F238E27FC236}">
                <a16:creationId xmlns:a16="http://schemas.microsoft.com/office/drawing/2014/main" id="{64E2DECA-BAB0-E472-5042-CF20909DB65F}"/>
              </a:ext>
            </a:extLst>
          </p:cNvPr>
          <p:cNvPicPr>
            <a:picLocks noChangeAspect="1"/>
          </p:cNvPicPr>
          <p:nvPr/>
        </p:nvPicPr>
        <p:blipFill>
          <a:blip r:embed="rId6"/>
          <a:stretch>
            <a:fillRect/>
          </a:stretch>
        </p:blipFill>
        <p:spPr>
          <a:xfrm>
            <a:off x="4306177" y="3052263"/>
            <a:ext cx="2897290" cy="2160000"/>
          </a:xfrm>
          <a:prstGeom prst="rect">
            <a:avLst/>
          </a:prstGeom>
        </p:spPr>
      </p:pic>
      <p:sp>
        <p:nvSpPr>
          <p:cNvPr id="20" name="矩形 19"/>
          <p:cNvSpPr/>
          <p:nvPr/>
        </p:nvSpPr>
        <p:spPr>
          <a:xfrm>
            <a:off x="-900608" y="204754"/>
            <a:ext cx="31810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候选场地</a:t>
            </a:r>
            <a:r>
              <a:rPr lang="zh-CN" altLang="en-US" b="1" kern="100">
                <a:solidFill>
                  <a:srgbClr val="FA3C00"/>
                </a:solidFill>
                <a:latin typeface="微软雅黑" panose="020B0503020204020204" pitchFamily="34" charset="-122"/>
                <a:ea typeface="微软雅黑" panose="020B0503020204020204" pitchFamily="34" charset="-122"/>
              </a:rPr>
              <a:t>现场照片</a:t>
            </a:r>
            <a:r>
              <a:rPr lang="en-US" altLang="zh-CN" b="1" kern="100" dirty="0">
                <a:solidFill>
                  <a:srgbClr val="FA3C00"/>
                </a:solidFill>
                <a:latin typeface="微软雅黑" panose="020B0503020204020204" pitchFamily="34" charset="-122"/>
                <a:ea typeface="微软雅黑" panose="020B0503020204020204" pitchFamily="34" charset="-122"/>
              </a:rPr>
              <a:t>-</a:t>
            </a:r>
            <a:r>
              <a:rPr lang="zh-CN" altLang="en-US" b="1" kern="100" dirty="0">
                <a:solidFill>
                  <a:srgbClr val="FA3C00"/>
                </a:solidFill>
                <a:latin typeface="微软雅黑" panose="020B0503020204020204" pitchFamily="34" charset="-122"/>
                <a:ea typeface="微软雅黑" panose="020B0503020204020204" pitchFamily="34" charset="-122"/>
              </a:rPr>
              <a:t>竞品</a:t>
            </a:r>
          </a:p>
        </p:txBody>
      </p:sp>
      <p:sp>
        <p:nvSpPr>
          <p:cNvPr id="15" name="矩形 14"/>
          <p:cNvSpPr/>
          <p:nvPr/>
        </p:nvSpPr>
        <p:spPr bwMode="auto">
          <a:xfrm>
            <a:off x="513274" y="3052262"/>
            <a:ext cx="1044000" cy="432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4400" fontAlgn="base">
              <a:spcBef>
                <a:spcPct val="0"/>
              </a:spcBef>
              <a:spcAft>
                <a:spcPct val="0"/>
              </a:spcAft>
            </a:pPr>
            <a:r>
              <a:rPr lang="zh-CN" altLang="en-US" sz="1200">
                <a:solidFill>
                  <a:prstClr val="black"/>
                </a:solidFill>
                <a:latin typeface="微软雅黑" panose="020B0503020204020204" pitchFamily="34" charset="-122"/>
                <a:ea typeface="微软雅黑" panose="020B0503020204020204" pitchFamily="34" charset="-122"/>
              </a:rPr>
              <a:t>极氪展厅</a:t>
            </a:r>
            <a:endParaRPr lang="en-US" altLang="zh-CN" sz="1200">
              <a:solidFill>
                <a:prstClr val="black"/>
              </a:solidFill>
              <a:latin typeface="微软雅黑" panose="020B0503020204020204" pitchFamily="34" charset="-122"/>
              <a:ea typeface="微软雅黑" panose="020B0503020204020204" pitchFamily="34" charset="-122"/>
            </a:endParaRPr>
          </a:p>
          <a:p>
            <a:pPr defTabSz="914400" fontAlgn="base">
              <a:spcBef>
                <a:spcPct val="0"/>
              </a:spcBef>
              <a:spcAft>
                <a:spcPct val="0"/>
              </a:spcAft>
            </a:pPr>
            <a:r>
              <a:rPr lang="zh-CN" altLang="en-US" sz="1200">
                <a:solidFill>
                  <a:prstClr val="black"/>
                </a:solidFill>
                <a:latin typeface="微软雅黑" panose="020B0503020204020204" pitchFamily="34" charset="-122"/>
                <a:ea typeface="微软雅黑" panose="020B0503020204020204" pitchFamily="34" charset="-122"/>
              </a:rPr>
              <a:t>月销量：</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16" name="矩形 15"/>
          <p:cNvSpPr/>
          <p:nvPr/>
        </p:nvSpPr>
        <p:spPr bwMode="auto">
          <a:xfrm>
            <a:off x="4321891" y="699663"/>
            <a:ext cx="1044000" cy="432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4400" fontAlgn="base">
              <a:spcBef>
                <a:spcPct val="0"/>
              </a:spcBef>
              <a:spcAft>
                <a:spcPct val="0"/>
              </a:spcAft>
            </a:pPr>
            <a:r>
              <a:rPr lang="zh-CN" altLang="en-US" sz="1200">
                <a:solidFill>
                  <a:prstClr val="black"/>
                </a:solidFill>
                <a:latin typeface="微软雅黑" panose="020B0503020204020204" pitchFamily="34" charset="-122"/>
                <a:ea typeface="微软雅黑" panose="020B0503020204020204" pitchFamily="34" charset="-122"/>
              </a:rPr>
              <a:t>特斯拉展厅</a:t>
            </a:r>
            <a:endParaRPr lang="en-US" altLang="zh-CN" sz="1200">
              <a:solidFill>
                <a:prstClr val="black"/>
              </a:solidFill>
              <a:latin typeface="微软雅黑" panose="020B0503020204020204" pitchFamily="34" charset="-122"/>
              <a:ea typeface="微软雅黑" panose="020B0503020204020204" pitchFamily="34" charset="-122"/>
            </a:endParaRPr>
          </a:p>
          <a:p>
            <a:pPr defTabSz="914400" fontAlgn="base">
              <a:spcBef>
                <a:spcPct val="0"/>
              </a:spcBef>
              <a:spcAft>
                <a:spcPct val="0"/>
              </a:spcAft>
            </a:pPr>
            <a:r>
              <a:rPr lang="zh-CN" altLang="en-US" sz="1200">
                <a:solidFill>
                  <a:prstClr val="black"/>
                </a:solidFill>
                <a:latin typeface="微软雅黑" panose="020B0503020204020204" pitchFamily="34" charset="-122"/>
                <a:ea typeface="微软雅黑" panose="020B0503020204020204" pitchFamily="34" charset="-122"/>
              </a:rPr>
              <a:t>月销量：</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17" name="矩形 16"/>
          <p:cNvSpPr/>
          <p:nvPr/>
        </p:nvSpPr>
        <p:spPr bwMode="auto">
          <a:xfrm>
            <a:off x="4306177" y="3061652"/>
            <a:ext cx="1044000" cy="432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defTabSz="914400" fontAlgn="base">
              <a:spcBef>
                <a:spcPct val="0"/>
              </a:spcBef>
              <a:spcAft>
                <a:spcPct val="0"/>
              </a:spcAft>
            </a:pPr>
            <a:r>
              <a:rPr lang="zh-CN" altLang="en-US" sz="1200">
                <a:solidFill>
                  <a:prstClr val="black"/>
                </a:solidFill>
                <a:latin typeface="微软雅黑" panose="020B0503020204020204" pitchFamily="34" charset="-122"/>
                <a:ea typeface="微软雅黑" panose="020B0503020204020204" pitchFamily="34" charset="-122"/>
              </a:rPr>
              <a:t>智己展厅</a:t>
            </a:r>
            <a:endParaRPr lang="en-US" altLang="zh-CN" sz="1200">
              <a:solidFill>
                <a:prstClr val="black"/>
              </a:solidFill>
              <a:latin typeface="微软雅黑" panose="020B0503020204020204" pitchFamily="34" charset="-122"/>
              <a:ea typeface="微软雅黑" panose="020B0503020204020204" pitchFamily="34" charset="-122"/>
            </a:endParaRPr>
          </a:p>
          <a:p>
            <a:pPr defTabSz="914400" fontAlgn="base">
              <a:spcBef>
                <a:spcPct val="0"/>
              </a:spcBef>
              <a:spcAft>
                <a:spcPct val="0"/>
              </a:spcAft>
            </a:pPr>
            <a:r>
              <a:rPr lang="zh-CN" altLang="en-US" sz="1200">
                <a:solidFill>
                  <a:prstClr val="black"/>
                </a:solidFill>
                <a:latin typeface="微软雅黑" panose="020B0503020204020204" pitchFamily="34" charset="-122"/>
                <a:ea typeface="微软雅黑" panose="020B0503020204020204" pitchFamily="34" charset="-122"/>
              </a:rPr>
              <a:t>月销量</a:t>
            </a:r>
            <a:r>
              <a:rPr lang="en-US" altLang="zh-CN" sz="120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18" name="矩形 17"/>
          <p:cNvSpPr/>
          <p:nvPr/>
        </p:nvSpPr>
        <p:spPr bwMode="auto">
          <a:xfrm>
            <a:off x="531053" y="690062"/>
            <a:ext cx="1044000" cy="43200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marL="0" marR="0" lvl="0" indent="0"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小</a:t>
            </a:r>
            <a:r>
              <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鹏展厅</a:t>
            </a:r>
            <a:endParaRPr kumimoji="0" lang="en-US" altLang="zh-CN"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defTabSz="914400" rtl="0" eaLnBrk="1" fontAlgn="base" latinLnBrk="0" hangingPunct="1">
              <a:lnSpc>
                <a:spcPct val="100000"/>
              </a:lnSpc>
              <a:spcBef>
                <a:spcPct val="0"/>
              </a:spcBef>
              <a:spcAft>
                <a:spcPct val="0"/>
              </a:spcAft>
              <a:buClrTx/>
              <a:buSzTx/>
              <a:buFontTx/>
              <a:buNone/>
              <a:defRPr/>
            </a:pPr>
            <a:r>
              <a:rPr lang="zh-CN" altLang="en-US" sz="1200">
                <a:solidFill>
                  <a:prstClr val="black"/>
                </a:solidFill>
                <a:latin typeface="微软雅黑" panose="020B0503020204020204" pitchFamily="34" charset="-122"/>
                <a:ea typeface="微软雅黑" panose="020B0503020204020204" pitchFamily="34" charset="-122"/>
              </a:rPr>
              <a:t>月销量：</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4" name="圆角矩形 3"/>
          <p:cNvSpPr/>
          <p:nvPr/>
        </p:nvSpPr>
        <p:spPr bwMode="auto">
          <a:xfrm rot="19778151">
            <a:off x="3422209" y="2219143"/>
            <a:ext cx="708025" cy="842645"/>
          </a:xfrm>
          <a:prstGeom prst="roundRect">
            <a:avLst/>
          </a:prstGeom>
          <a:solidFill>
            <a:sysClr val="window" lastClr="FFFFFF"/>
          </a:solidFill>
          <a:ln w="19050" cap="flat" cmpd="sng" algn="ctr">
            <a:solidFill>
              <a:srgbClr val="009999"/>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fontAlgn="auto">
              <a:spcBef>
                <a:spcPts val="0"/>
              </a:spcBef>
              <a:spcAft>
                <a:spcPts val="0"/>
              </a:spcAft>
              <a:defRPr/>
            </a:pPr>
            <a:r>
              <a:rPr lang="zh-CN" altLang="en-US" sz="2215" b="1" kern="0" dirty="0">
                <a:solidFill>
                  <a:srgbClr val="009999"/>
                </a:solidFill>
                <a:latin typeface="微软雅黑" panose="020B0503020204020204" pitchFamily="34" charset="-122"/>
                <a:ea typeface="微软雅黑" panose="020B0503020204020204" pitchFamily="34" charset="-122"/>
              </a:rPr>
              <a:t>示例</a:t>
            </a:r>
          </a:p>
        </p:txBody>
      </p:sp>
      <p:sp>
        <p:nvSpPr>
          <p:cNvPr id="5" name="圆角矩形 4"/>
          <p:cNvSpPr/>
          <p:nvPr/>
        </p:nvSpPr>
        <p:spPr bwMode="auto">
          <a:xfrm rot="19778151">
            <a:off x="7018262" y="4696143"/>
            <a:ext cx="708025" cy="842645"/>
          </a:xfrm>
          <a:prstGeom prst="roundRect">
            <a:avLst/>
          </a:prstGeom>
          <a:solidFill>
            <a:sysClr val="window" lastClr="FFFFFF"/>
          </a:solidFill>
          <a:ln w="19050" cap="flat" cmpd="sng" algn="ctr">
            <a:solidFill>
              <a:srgbClr val="009999"/>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fontAlgn="auto">
              <a:spcBef>
                <a:spcPts val="0"/>
              </a:spcBef>
              <a:spcAft>
                <a:spcPts val="0"/>
              </a:spcAft>
              <a:defRPr/>
            </a:pPr>
            <a:r>
              <a:rPr lang="zh-CN" altLang="en-US" sz="2215" b="1" kern="0" dirty="0">
                <a:solidFill>
                  <a:srgbClr val="009999"/>
                </a:solidFill>
                <a:latin typeface="微软雅黑" panose="020B0503020204020204" pitchFamily="34" charset="-122"/>
                <a:ea typeface="微软雅黑" panose="020B0503020204020204" pitchFamily="34" charset="-122"/>
              </a:rPr>
              <a:t>示例</a:t>
            </a:r>
          </a:p>
        </p:txBody>
      </p:sp>
      <p:sp>
        <p:nvSpPr>
          <p:cNvPr id="7" name="圆角矩形 6"/>
          <p:cNvSpPr/>
          <p:nvPr/>
        </p:nvSpPr>
        <p:spPr bwMode="auto">
          <a:xfrm rot="19778151">
            <a:off x="3311719" y="4528003"/>
            <a:ext cx="708025" cy="842645"/>
          </a:xfrm>
          <a:prstGeom prst="roundRect">
            <a:avLst/>
          </a:prstGeom>
          <a:solidFill>
            <a:sysClr val="window" lastClr="FFFFFF"/>
          </a:solidFill>
          <a:ln w="19050" cap="flat" cmpd="sng" algn="ctr">
            <a:solidFill>
              <a:srgbClr val="009999"/>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fontAlgn="auto">
              <a:spcBef>
                <a:spcPts val="0"/>
              </a:spcBef>
              <a:spcAft>
                <a:spcPts val="0"/>
              </a:spcAft>
              <a:defRPr/>
            </a:pPr>
            <a:r>
              <a:rPr lang="zh-CN" altLang="en-US" sz="2215" b="1" kern="0" dirty="0">
                <a:solidFill>
                  <a:srgbClr val="009999"/>
                </a:solidFill>
                <a:latin typeface="微软雅黑" panose="020B0503020204020204" pitchFamily="34" charset="-122"/>
                <a:ea typeface="微软雅黑" panose="020B0503020204020204" pitchFamily="34" charset="-122"/>
              </a:rPr>
              <a:t>示例</a:t>
            </a:r>
          </a:p>
        </p:txBody>
      </p:sp>
      <p:sp>
        <p:nvSpPr>
          <p:cNvPr id="9" name="圆角矩形 8"/>
          <p:cNvSpPr/>
          <p:nvPr/>
        </p:nvSpPr>
        <p:spPr bwMode="auto">
          <a:xfrm rot="19778151">
            <a:off x="7047151" y="2224736"/>
            <a:ext cx="708025" cy="842645"/>
          </a:xfrm>
          <a:prstGeom prst="roundRect">
            <a:avLst/>
          </a:prstGeom>
          <a:solidFill>
            <a:sysClr val="window" lastClr="FFFFFF"/>
          </a:solidFill>
          <a:ln w="19050" cap="flat" cmpd="sng" algn="ctr">
            <a:solidFill>
              <a:srgbClr val="009999"/>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fontAlgn="auto">
              <a:spcBef>
                <a:spcPts val="0"/>
              </a:spcBef>
              <a:spcAft>
                <a:spcPts val="0"/>
              </a:spcAft>
              <a:defRPr/>
            </a:pPr>
            <a:r>
              <a:rPr lang="zh-CN" altLang="en-US" sz="2215" b="1" kern="0" dirty="0">
                <a:solidFill>
                  <a:srgbClr val="009999"/>
                </a:solidFill>
                <a:latin typeface="微软雅黑" panose="020B0503020204020204" pitchFamily="34" charset="-122"/>
                <a:ea typeface="微软雅黑" panose="020B0503020204020204" pitchFamily="34" charset="-122"/>
              </a:rPr>
              <a:t>示例</a:t>
            </a:r>
          </a:p>
        </p:txBody>
      </p:sp>
      <p:sp>
        <p:nvSpPr>
          <p:cNvPr id="34" name="矩形 33"/>
          <p:cNvSpPr/>
          <p:nvPr/>
        </p:nvSpPr>
        <p:spPr>
          <a:xfrm>
            <a:off x="-82550" y="1779663"/>
            <a:ext cx="9226550" cy="1728192"/>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此处放商场内</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全部</a:t>
            </a:r>
            <a:r>
              <a:rPr lang="zh-CN" altLang="en-US" sz="16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竞品展厅照片</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了解填写商场中全部</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竞</a:t>
            </a:r>
            <a:r>
              <a:rPr lang="zh-CN" altLang="en-US" sz="16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品业绩</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销量；</a:t>
            </a:r>
          </a:p>
          <a:p>
            <a:pPr indent="0" fontAlgn="base">
              <a:spcBef>
                <a:spcPct val="0"/>
              </a:spcBef>
              <a:spcAft>
                <a:spcPct val="0"/>
              </a:spcAft>
              <a:buFont typeface="+mj-ea"/>
              <a:buNone/>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570785" y="1690500"/>
            <a:ext cx="2725226" cy="2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000" dirty="0">
                <a:latin typeface="微软雅黑" panose="020B0503020204020204" pitchFamily="34" charset="-122"/>
                <a:ea typeface="微软雅黑" panose="020B0503020204020204" pitchFamily="34" charset="-122"/>
              </a:rPr>
              <a:t>购买</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租赁合同扫描件</a:t>
            </a:r>
          </a:p>
        </p:txBody>
      </p:sp>
      <p:sp>
        <p:nvSpPr>
          <p:cNvPr id="3" name="TextBox 8"/>
          <p:cNvSpPr txBox="1"/>
          <p:nvPr/>
        </p:nvSpPr>
        <p:spPr>
          <a:xfrm>
            <a:off x="570785" y="2338572"/>
            <a:ext cx="2725226" cy="817351"/>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注：若为购买或租赁地，请提供购买或租赁合同扫描件。</a:t>
            </a:r>
            <a:endParaRPr lang="en-US" altLang="zh-CN" sz="1200" dirty="0">
              <a:latin typeface="微软雅黑" panose="020B0503020204020204" pitchFamily="34" charset="-122"/>
              <a:ea typeface="微软雅黑" panose="020B0503020204020204" pitchFamily="34" charset="-122"/>
            </a:endParaRPr>
          </a:p>
          <a:p>
            <a:pPr fontAlgn="ctr">
              <a:defRPr/>
            </a:pPr>
            <a:endParaRPr lang="en-US" altLang="zh-CN" sz="1200" dirty="0">
              <a:latin typeface="微软雅黑" panose="020B0503020204020204" pitchFamily="34" charset="-122"/>
              <a:ea typeface="微软雅黑" panose="020B0503020204020204" pitchFamily="34" charset="-122"/>
            </a:endParaRPr>
          </a:p>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4" name="矩形 3"/>
          <p:cNvSpPr/>
          <p:nvPr/>
        </p:nvSpPr>
        <p:spPr>
          <a:xfrm>
            <a:off x="426422" y="1295073"/>
            <a:ext cx="3952439"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a:latin typeface="微软雅黑" panose="020B0503020204020204" pitchFamily="34" charset="-122"/>
              <a:ea typeface="微软雅黑" panose="020B0503020204020204" pitchFamily="34" charset="-122"/>
            </a:endParaRPr>
          </a:p>
        </p:txBody>
      </p:sp>
      <p:sp>
        <p:nvSpPr>
          <p:cNvPr id="5" name="Text Box 8"/>
          <p:cNvSpPr txBox="1">
            <a:spLocks noChangeArrowheads="1"/>
          </p:cNvSpPr>
          <p:nvPr/>
        </p:nvSpPr>
        <p:spPr bwMode="auto">
          <a:xfrm>
            <a:off x="2036825" y="703489"/>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4</a:t>
            </a:r>
            <a:r>
              <a:rPr lang="zh-CN" altLang="en-US" dirty="0"/>
              <a:t>）候选地购买</a:t>
            </a:r>
            <a:r>
              <a:rPr lang="en-US" altLang="zh-CN" dirty="0"/>
              <a:t>/</a:t>
            </a:r>
            <a:r>
              <a:rPr lang="zh-CN" altLang="en-US" dirty="0"/>
              <a:t>租赁合同</a:t>
            </a:r>
            <a:r>
              <a:rPr lang="en-US" altLang="zh-CN" dirty="0"/>
              <a:t>/</a:t>
            </a:r>
            <a:r>
              <a:rPr lang="zh-CN" altLang="en-US" dirty="0"/>
              <a:t>产权证明：</a:t>
            </a:r>
          </a:p>
        </p:txBody>
      </p:sp>
      <p:sp>
        <p:nvSpPr>
          <p:cNvPr id="6" name="矩形 5"/>
          <p:cNvSpPr/>
          <p:nvPr/>
        </p:nvSpPr>
        <p:spPr>
          <a:xfrm>
            <a:off x="4492451" y="1295073"/>
            <a:ext cx="3808076"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a:latin typeface="微软雅黑" panose="020B0503020204020204" pitchFamily="34" charset="-122"/>
              <a:ea typeface="微软雅黑" panose="020B0503020204020204" pitchFamily="34" charset="-122"/>
            </a:endParaRPr>
          </a:p>
        </p:txBody>
      </p:sp>
      <p:sp>
        <p:nvSpPr>
          <p:cNvPr id="7" name="TextBox 5"/>
          <p:cNvSpPr txBox="1">
            <a:spLocks noChangeArrowheads="1"/>
          </p:cNvSpPr>
          <p:nvPr/>
        </p:nvSpPr>
        <p:spPr bwMode="auto">
          <a:xfrm>
            <a:off x="4735843" y="1798512"/>
            <a:ext cx="2825604" cy="26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200" dirty="0">
                <a:latin typeface="微软雅黑" panose="020B0503020204020204" pitchFamily="34" charset="-122"/>
                <a:ea typeface="微软雅黑" panose="020B0503020204020204" pitchFamily="34" charset="-122"/>
              </a:rPr>
              <a:t>产权证扫描件</a:t>
            </a:r>
          </a:p>
        </p:txBody>
      </p:sp>
      <p:sp>
        <p:nvSpPr>
          <p:cNvPr id="8" name="TextBox 8"/>
          <p:cNvSpPr txBox="1"/>
          <p:nvPr/>
        </p:nvSpPr>
        <p:spPr>
          <a:xfrm>
            <a:off x="4652711" y="2548932"/>
            <a:ext cx="2642860" cy="263353"/>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10" name="矩形 9"/>
          <p:cNvSpPr/>
          <p:nvPr/>
        </p:nvSpPr>
        <p:spPr>
          <a:xfrm>
            <a:off x="179512" y="699542"/>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293484" y="953458"/>
            <a:ext cx="1516718" cy="263353"/>
          </a:xfrm>
          <a:prstGeom prst="rect">
            <a:avLst/>
          </a:prstGeom>
        </p:spPr>
        <p:txBody>
          <a:bodyPr wrap="none" lIns="77925" tIns="38963" rIns="77925" bIns="38963">
            <a:spAutoFit/>
          </a:bodyPr>
          <a:lstStyle/>
          <a:p>
            <a:r>
              <a:rPr lang="zh-CN" altLang="en-US" sz="1200" b="1" kern="100"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昊铂空间</a:t>
            </a:r>
            <a:r>
              <a:rPr lang="zh-CN" altLang="en-US" sz="1200" b="1" dirty="0" smtClean="0">
                <a:latin typeface="微软雅黑" panose="020B0503020204020204" pitchFamily="34" charset="-122"/>
                <a:ea typeface="微软雅黑" panose="020B0503020204020204" pitchFamily="34" charset="-122"/>
                <a:sym typeface="Wingdings" panose="05000000000000000000" pitchFamily="2" charset="2"/>
              </a:rPr>
              <a:t>候</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选址一</a:t>
            </a:r>
            <a:r>
              <a:rPr lang="zh-CN" altLang="en-US" sz="10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b="1" dirty="0"/>
          </a:p>
        </p:txBody>
      </p:sp>
      <p:sp>
        <p:nvSpPr>
          <p:cNvPr id="12" name="矩形 11"/>
          <p:cNvSpPr/>
          <p:nvPr/>
        </p:nvSpPr>
        <p:spPr>
          <a:xfrm>
            <a:off x="-468560" y="250313"/>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p:nvSpPr>
        <p:spPr>
          <a:xfrm>
            <a:off x="107504" y="754646"/>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sp>
        <p:nvSpPr>
          <p:cNvPr id="3" name="TextBox 1"/>
          <p:cNvSpPr txBox="1"/>
          <p:nvPr/>
        </p:nvSpPr>
        <p:spPr>
          <a:xfrm>
            <a:off x="229848" y="987574"/>
            <a:ext cx="8708551" cy="355686"/>
          </a:xfrm>
          <a:prstGeom prst="rect">
            <a:avLst/>
          </a:prstGeom>
          <a:noFill/>
        </p:spPr>
        <p:txBody>
          <a:bodyPr wrap="square" lIns="77925" tIns="38963" rIns="77925" bIns="38963" rtlCol="0">
            <a:spAutoFit/>
          </a:bodyPr>
          <a:lstStyle/>
          <a:p>
            <a:pPr>
              <a:lnSpc>
                <a:spcPct val="150000"/>
              </a:lnSpc>
            </a:pPr>
            <a:r>
              <a:rPr lang="zh-CN" altLang="en-US" sz="1200" b="1" kern="100" dirty="0" smtClean="0">
                <a:solidFill>
                  <a:srgbClr val="FA3C00"/>
                </a:solidFill>
                <a:latin typeface="微软雅黑" panose="020B0503020204020204" pitchFamily="34" charset="-122"/>
                <a:ea typeface="微软雅黑" panose="020B0503020204020204" pitchFamily="34" charset="-122"/>
                <a:sym typeface="Wingdings" panose="05000000000000000000" pitchFamily="2" charset="2"/>
              </a:rPr>
              <a:t>昊铂空间</a:t>
            </a:r>
            <a:r>
              <a:rPr lang="zh-CN" altLang="en-US" sz="1200" b="1" dirty="0" smtClean="0">
                <a:latin typeface="微软雅黑" panose="020B0503020204020204" pitchFamily="34" charset="-122"/>
                <a:ea typeface="微软雅黑" panose="020B0503020204020204" pitchFamily="34" charset="-122"/>
                <a:sym typeface="Wingdings" panose="05000000000000000000" pitchFamily="2" charset="2"/>
              </a:rPr>
              <a:t>候选址二：</a:t>
            </a:r>
            <a:r>
              <a:rPr lang="en-US" altLang="zh-CN" sz="1200" b="1" dirty="0">
                <a:latin typeface="微软雅黑" panose="020B0503020204020204" pitchFamily="34" charset="-122"/>
                <a:ea typeface="微软雅黑" panose="020B0503020204020204" pitchFamily="34" charset="-122"/>
                <a:sym typeface="Wingdings" panose="05000000000000000000" pitchFamily="2" charset="2"/>
              </a:rPr>
              <a:t>3-5</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公里范围内商业情况</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（下图以候选地址为中心，</a:t>
            </a:r>
            <a:r>
              <a:rPr lang="en-US" altLang="zh-CN" sz="1000" dirty="0">
                <a:latin typeface="微软雅黑" panose="020B0503020204020204" pitchFamily="34" charset="-122"/>
                <a:ea typeface="微软雅黑" panose="020B0503020204020204" pitchFamily="34" charset="-122"/>
                <a:sym typeface="Wingdings" panose="05000000000000000000" pitchFamily="2" charset="2"/>
              </a:rPr>
              <a:t>3-5</a:t>
            </a:r>
            <a:r>
              <a:rPr lang="zh-CN" altLang="en-US" sz="1000" dirty="0">
                <a:latin typeface="微软雅黑" panose="020B0503020204020204" pitchFamily="34" charset="-122"/>
                <a:ea typeface="微软雅黑" panose="020B0503020204020204" pitchFamily="34" charset="-122"/>
                <a:sym typeface="Wingdings" panose="05000000000000000000" pitchFamily="2" charset="2"/>
              </a:rPr>
              <a:t>公里为半径，标出周边商场位置，汽车城位置，没有不需要标注）</a:t>
            </a:r>
            <a:endParaRPr lang="zh-CN" altLang="en-US" sz="1200" dirty="0">
              <a:latin typeface="微软雅黑" panose="020B0503020204020204" pitchFamily="34" charset="-122"/>
              <a:ea typeface="微软雅黑" panose="020B0503020204020204" pitchFamily="34" charset="-122"/>
            </a:endParaRPr>
          </a:p>
        </p:txBody>
      </p:sp>
      <p:sp>
        <p:nvSpPr>
          <p:cNvPr id="4" name="矩形 3"/>
          <p:cNvSpPr/>
          <p:nvPr/>
        </p:nvSpPr>
        <p:spPr>
          <a:xfrm>
            <a:off x="1964818" y="754646"/>
            <a:ext cx="1758772" cy="294131"/>
          </a:xfrm>
          <a:prstGeom prst="rect">
            <a:avLst/>
          </a:prstGeom>
        </p:spPr>
        <p:txBody>
          <a:bodyPr wrap="none" lIns="77925" tIns="38963" rIns="77925" bIns="38963">
            <a:spAutoFit/>
          </a:bodyPr>
          <a:lstStyle/>
          <a:p>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候选地具体描述</a:t>
            </a:r>
            <a:r>
              <a:rPr lang="zh-CN" altLang="en-US" sz="1400" dirty="0">
                <a:latin typeface="微软雅黑" panose="020B0503020204020204" pitchFamily="34" charset="-122"/>
                <a:ea typeface="微软雅黑" panose="020B0503020204020204" pitchFamily="34" charset="-122"/>
                <a:sym typeface="Wingdings" panose="05000000000000000000" pitchFamily="2" charset="2"/>
              </a:rPr>
              <a:t>：</a:t>
            </a:r>
            <a:endParaRPr lang="en-US" altLang="zh-CN" sz="1400" dirty="0">
              <a:latin typeface="微软雅黑" panose="020B0503020204020204" pitchFamily="34" charset="-122"/>
              <a:ea typeface="微软雅黑" panose="020B0503020204020204" pitchFamily="34" charset="-122"/>
              <a:sym typeface="Wingdings" panose="05000000000000000000" pitchFamily="2" charset="2"/>
            </a:endParaRPr>
          </a:p>
        </p:txBody>
      </p:sp>
      <p:sp>
        <p:nvSpPr>
          <p:cNvPr id="7" name="矩形 6"/>
          <p:cNvSpPr/>
          <p:nvPr/>
        </p:nvSpPr>
        <p:spPr>
          <a:xfrm>
            <a:off x="-468560" y="305964"/>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24164" y="2139702"/>
            <a:ext cx="8368909" cy="632685"/>
          </a:xfrm>
          <a:prstGeom prst="rect">
            <a:avLst/>
          </a:prstGeom>
          <a:noFill/>
          <a:ln>
            <a:solidFill>
              <a:srgbClr val="00A5AE"/>
            </a:solidFill>
            <a:prstDash val="dash"/>
          </a:ln>
        </p:spPr>
        <p:txBody>
          <a:bodyPr wrap="square" lIns="77925" tIns="38963" rIns="77925" bIns="38963" rtlCol="0">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如果有多</a:t>
            </a:r>
            <a:r>
              <a:rPr lang="zh-CN" altLang="en-US" sz="2400" dirty="0" smtClean="0">
                <a:latin typeface="微软雅黑" panose="020B0503020204020204" pitchFamily="34" charset="-122"/>
                <a:ea typeface="微软雅黑" panose="020B0503020204020204" pitchFamily="34" charset="-122"/>
              </a:rPr>
              <a:t>个</a:t>
            </a:r>
            <a:r>
              <a:rPr lang="zh-CN" altLang="en-US" sz="2400" b="1" kern="100" dirty="0" smtClean="0">
                <a:solidFill>
                  <a:srgbClr val="FA3C00"/>
                </a:solidFill>
                <a:latin typeface="微软雅黑" panose="020B0503020204020204" pitchFamily="34" charset="-122"/>
                <a:ea typeface="微软雅黑" panose="020B0503020204020204" pitchFamily="34" charset="-122"/>
              </a:rPr>
              <a:t>昊铂空间</a:t>
            </a:r>
            <a:r>
              <a:rPr lang="zh-CN" altLang="en-US" sz="2400" dirty="0" smtClean="0">
                <a:latin typeface="微软雅黑" panose="020B0503020204020204" pitchFamily="34" charset="-122"/>
                <a:ea typeface="微软雅黑" panose="020B0503020204020204" pitchFamily="34" charset="-122"/>
              </a:rPr>
              <a:t>候</a:t>
            </a:r>
            <a:r>
              <a:rPr lang="zh-CN" altLang="en-US" sz="2400" dirty="0">
                <a:latin typeface="微软雅黑" panose="020B0503020204020204" pitchFamily="34" charset="-122"/>
                <a:ea typeface="微软雅黑" panose="020B0503020204020204" pitchFamily="34" charset="-122"/>
              </a:rPr>
              <a:t>选址，请按照模板逐一反馈</a:t>
            </a:r>
          </a:p>
        </p:txBody>
      </p:sp>
    </p:spTree>
  </p:cSld>
  <p:clrMapOvr>
    <a:overrideClrMapping bg1="lt1" tx1="dk1" bg2="lt2" tx2="dk2" accent1="accent1" accent2="accent2" accent3="accent3" accent4="accent4" accent5="accent5" accent6="accent6" hlink="hlink" folHlink="folHlink"/>
  </p:clrMapOvr>
</p:sld>
</file>

<file path=ppt/slides/slide3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Text Box 8"/>
          <p:cNvSpPr txBox="1">
            <a:spLocks noChangeArrowheads="1"/>
          </p:cNvSpPr>
          <p:nvPr/>
        </p:nvSpPr>
        <p:spPr bwMode="auto">
          <a:xfrm>
            <a:off x="2007086" y="674641"/>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3</a:t>
            </a:r>
            <a:r>
              <a:rPr lang="zh-CN" altLang="en-US" dirty="0"/>
              <a:t>）该店人员架构及配备情况：</a:t>
            </a:r>
          </a:p>
        </p:txBody>
      </p:sp>
      <p:sp>
        <p:nvSpPr>
          <p:cNvPr id="10" name="矩形 9"/>
          <p:cNvSpPr/>
          <p:nvPr/>
        </p:nvSpPr>
        <p:spPr>
          <a:xfrm>
            <a:off x="251520" y="663970"/>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251520" y="917886"/>
            <a:ext cx="5697350" cy="263353"/>
          </a:xfrm>
          <a:prstGeom prst="rect">
            <a:avLst/>
          </a:prstGeom>
        </p:spPr>
        <p:txBody>
          <a:bodyPr wrap="none" lIns="77925" tIns="38963" rIns="77925" bIns="38963">
            <a:spAutoFit/>
          </a:bodyPr>
          <a:lstStyle/>
          <a:p>
            <a:r>
              <a:rPr lang="zh-CN" altLang="en-US" sz="1200" b="1"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1200" b="1" kern="100"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总经理及其直管人员均要有具体姓名，其他人员只需要提报计划配备人员数量</a:t>
            </a:r>
            <a:r>
              <a:rPr lang="zh-CN" altLang="en-US" sz="1200" b="1" dirty="0">
                <a:solidFill>
                  <a:srgbClr val="FA3C00"/>
                </a:solidFill>
                <a:latin typeface="微软雅黑" panose="020B0503020204020204" pitchFamily="34" charset="-122"/>
                <a:ea typeface="微软雅黑" panose="020B0503020204020204" pitchFamily="34" charset="-122"/>
                <a:sym typeface="Wingdings" panose="05000000000000000000" pitchFamily="2" charset="2"/>
              </a:rPr>
              <a:t>）</a:t>
            </a:r>
            <a:endParaRPr lang="zh-CN" altLang="en-US" sz="1200" b="1" dirty="0">
              <a:solidFill>
                <a:srgbClr val="FA3C00"/>
              </a:solidFill>
            </a:endParaRPr>
          </a:p>
        </p:txBody>
      </p:sp>
      <p:sp>
        <p:nvSpPr>
          <p:cNvPr id="64" name="矩形 63"/>
          <p:cNvSpPr/>
          <p:nvPr/>
        </p:nvSpPr>
        <p:spPr>
          <a:xfrm>
            <a:off x="-564652" y="292601"/>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976059907"/>
              </p:ext>
            </p:extLst>
          </p:nvPr>
        </p:nvGraphicFramePr>
        <p:xfrm>
          <a:off x="450927" y="1181239"/>
          <a:ext cx="8009506" cy="3826683"/>
        </p:xfrm>
        <a:graphic>
          <a:graphicData uri="http://schemas.openxmlformats.org/drawingml/2006/table">
            <a:tbl>
              <a:tblPr/>
              <a:tblGrid>
                <a:gridCol w="1855918">
                  <a:extLst>
                    <a:ext uri="{9D8B030D-6E8A-4147-A177-3AD203B41FA5}">
                      <a16:colId xmlns:a16="http://schemas.microsoft.com/office/drawing/2014/main" val="20000"/>
                    </a:ext>
                  </a:extLst>
                </a:gridCol>
                <a:gridCol w="2005891">
                  <a:extLst>
                    <a:ext uri="{9D8B030D-6E8A-4147-A177-3AD203B41FA5}">
                      <a16:colId xmlns:a16="http://schemas.microsoft.com/office/drawing/2014/main" val="20001"/>
                    </a:ext>
                  </a:extLst>
                </a:gridCol>
                <a:gridCol w="1293518">
                  <a:extLst>
                    <a:ext uri="{9D8B030D-6E8A-4147-A177-3AD203B41FA5}">
                      <a16:colId xmlns:a16="http://schemas.microsoft.com/office/drawing/2014/main" val="20002"/>
                    </a:ext>
                  </a:extLst>
                </a:gridCol>
                <a:gridCol w="1518479">
                  <a:extLst>
                    <a:ext uri="{9D8B030D-6E8A-4147-A177-3AD203B41FA5}">
                      <a16:colId xmlns:a16="http://schemas.microsoft.com/office/drawing/2014/main" val="20003"/>
                    </a:ext>
                  </a:extLst>
                </a:gridCol>
                <a:gridCol w="1335700">
                  <a:extLst>
                    <a:ext uri="{9D8B030D-6E8A-4147-A177-3AD203B41FA5}">
                      <a16:colId xmlns:a16="http://schemas.microsoft.com/office/drawing/2014/main" val="20004"/>
                    </a:ext>
                  </a:extLst>
                </a:gridCol>
              </a:tblGrid>
              <a:tr h="182550">
                <a:tc gridSpan="5">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人员配备情况</a:t>
                      </a:r>
                    </a:p>
                  </a:txBody>
                  <a:tcPr marL="8792" marR="8792" marT="7144" marB="0" anchor="ctr">
                    <a:lnL>
                      <a:noFill/>
                    </a:lnL>
                    <a:lnR>
                      <a:noFill/>
                    </a:lnR>
                    <a:lnT>
                      <a:noFill/>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82550">
                <a:tc gridSpan="3">
                  <a:txBody>
                    <a:bodyPr/>
                    <a:lstStyle/>
                    <a:p>
                      <a:pPr algn="ctr" fontAlgn="ctr"/>
                      <a:r>
                        <a:rPr lang="zh-CN" altLang="en-US" sz="900" b="1" i="0" u="none" strike="noStrike">
                          <a:solidFill>
                            <a:srgbClr val="000000"/>
                          </a:solidFill>
                          <a:effectLst/>
                          <a:latin typeface="微软雅黑" panose="020B0503020204020204" pitchFamily="34" charset="-122"/>
                          <a:ea typeface="微软雅黑" panose="020B0503020204020204" pitchFamily="34" charset="-122"/>
                        </a:rPr>
                        <a:t>职位</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a:txBody>
                    <a:bodyPr/>
                    <a:lstStyle/>
                    <a:p>
                      <a:pPr algn="ctr" fontAlgn="ctr"/>
                      <a:r>
                        <a:rPr lang="zh-CN" altLang="en-US" sz="900" b="1" i="0" u="none" strike="noStrike">
                          <a:solidFill>
                            <a:srgbClr val="000000"/>
                          </a:solidFill>
                          <a:effectLst/>
                          <a:latin typeface="微软雅黑" panose="020B0503020204020204" pitchFamily="34" charset="-122"/>
                          <a:ea typeface="微软雅黑" panose="020B0503020204020204" pitchFamily="34" charset="-122"/>
                        </a:rPr>
                        <a:t>初期人员数量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后期人员数量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182550">
                <a:tc rowSpan="19">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总经理：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6">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销售经理：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销售顾问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10</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80261">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信息专员</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0261">
                <a:tc vMerge="1">
                  <a:txBody>
                    <a:bodyPr/>
                    <a:lstStyle/>
                    <a:p>
                      <a:endParaRPr lang="zh-CN"/>
                    </a:p>
                  </a:txBody>
                  <a:tcPr/>
                </a:tc>
                <a:tc vMerge="1">
                  <a:txBody>
                    <a:bodyPr/>
                    <a:lstStyle/>
                    <a:p>
                      <a:endParaRPr lang="zh-CN"/>
                    </a:p>
                  </a:txBody>
                  <a:tcPr/>
                </a:tc>
                <a:tc>
                  <a:txBody>
                    <a:bodyPr/>
                    <a:lstStyle/>
                    <a:p>
                      <a:pPr algn="l" fontAlgn="ctr"/>
                      <a:r>
                        <a:rPr lang="en-US" sz="900" b="0" i="0" u="none" strike="noStrike" dirty="0">
                          <a:solidFill>
                            <a:srgbClr val="000000"/>
                          </a:solidFill>
                          <a:effectLst/>
                          <a:latin typeface="微软雅黑" panose="020B0503020204020204" pitchFamily="34" charset="-122"/>
                          <a:ea typeface="微软雅黑" panose="020B0503020204020204" pitchFamily="34" charset="-122"/>
                        </a:rPr>
                        <a:t>DCC</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专员</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80261">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大客户专员</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库管专员</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金融专员</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82550">
                <a:tc vMerge="1">
                  <a:txBody>
                    <a:bodyPr/>
                    <a:lstStyle/>
                    <a:p>
                      <a:endParaRPr lang="zh-CN"/>
                    </a:p>
                  </a:txBody>
                  <a:tcPr/>
                </a:tc>
                <a:tc rowSpan="3">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市场经理：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市场专员</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活动执行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建桩专员</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82550">
                <a:tc vMerge="1">
                  <a:txBody>
                    <a:bodyPr/>
                    <a:lstStyle/>
                    <a:p>
                      <a:endParaRPr lang="zh-CN"/>
                    </a:p>
                  </a:txBody>
                  <a:tcPr/>
                </a:tc>
                <a:tc rowSpan="2">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客服经理：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销售客服</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服务客服</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82550">
                <a:tc vMerge="1">
                  <a:txBody>
                    <a:bodyPr/>
                    <a:lstStyle/>
                    <a:p>
                      <a:endParaRPr lang="zh-CN"/>
                    </a:p>
                  </a:txBody>
                  <a:tcPr/>
                </a:tc>
                <a:tc rowSpan="6">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服务经理：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油漆技工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机电技工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钣金技工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服务顾问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配件仓库</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保险索赔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182550">
                <a:tc vMerge="1">
                  <a:txBody>
                    <a:bodyPr/>
                    <a:lstStyle/>
                    <a:p>
                      <a:endParaRPr lang="zh-CN"/>
                    </a:p>
                  </a:txBody>
                  <a:tcPr/>
                </a:tc>
                <a:tc rowSpan="2">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财务经理：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出纳</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182550">
                <a:tc vMerge="1">
                  <a:txBody>
                    <a:bodyPr/>
                    <a:lstStyle/>
                    <a:p>
                      <a:endParaRPr lang="zh-CN"/>
                    </a:p>
                  </a:txBody>
                  <a:tcPr/>
                </a:tc>
                <a:tc vMerge="1">
                  <a:txBody>
                    <a:bodyPr/>
                    <a:lstStyle/>
                    <a:p>
                      <a:endParaRPr lang="zh-CN"/>
                    </a:p>
                  </a:txBody>
                  <a:tcPr/>
                </a:tc>
                <a:tc>
                  <a:txBody>
                    <a:bodyPr/>
                    <a:lstStyle/>
                    <a:p>
                      <a:pPr algn="l"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会计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矩形 11"/>
          <p:cNvSpPr/>
          <p:nvPr/>
        </p:nvSpPr>
        <p:spPr>
          <a:xfrm>
            <a:off x="-1404664" y="267494"/>
            <a:ext cx="4240859" cy="396583"/>
          </a:xfrm>
          <a:prstGeom prst="rect">
            <a:avLst/>
          </a:prstGeom>
        </p:spPr>
        <p:txBody>
          <a:bodyPr wrap="square" anchor="ctr" anchorCtr="0">
            <a:spAutoFit/>
          </a:bodyPr>
          <a:lstStyle/>
          <a:p>
            <a:pPr algn="r">
              <a:lnSpc>
                <a:spcPct val="120000"/>
              </a:lnSpc>
            </a:pPr>
            <a:r>
              <a:rPr lang="zh-CN" altLang="en-US" sz="1800" b="1" kern="100" dirty="0">
                <a:solidFill>
                  <a:srgbClr val="FA3C00"/>
                </a:solidFill>
                <a:latin typeface="微软雅黑" panose="020B0503020204020204" pitchFamily="34" charset="-122"/>
                <a:ea typeface="微软雅黑" panose="020B0503020204020204" pitchFamily="34" charset="-122"/>
              </a:rPr>
              <a:t>教程</a:t>
            </a:r>
            <a:r>
              <a:rPr lang="en-US" altLang="zh-CN" sz="1800" b="1" kern="100" dirty="0">
                <a:solidFill>
                  <a:srgbClr val="FA3C00"/>
                </a:solidFill>
                <a:latin typeface="微软雅黑" panose="020B0503020204020204" pitchFamily="34" charset="-122"/>
                <a:ea typeface="微软雅黑" panose="020B0503020204020204" pitchFamily="34" charset="-122"/>
              </a:rPr>
              <a:t>1</a:t>
            </a:r>
            <a:r>
              <a:rPr lang="zh-CN" altLang="en-US" sz="1800" b="1" kern="100" dirty="0">
                <a:solidFill>
                  <a:srgbClr val="FA3C00"/>
                </a:solidFill>
                <a:latin typeface="微软雅黑" panose="020B0503020204020204" pitchFamily="34" charset="-122"/>
                <a:ea typeface="微软雅黑" panose="020B0503020204020204" pitchFamily="34" charset="-122"/>
              </a:rPr>
              <a:t>：场地照片拍摄教程</a:t>
            </a:r>
          </a:p>
        </p:txBody>
      </p:sp>
      <p:graphicFrame>
        <p:nvGraphicFramePr>
          <p:cNvPr id="3" name="表格 2"/>
          <p:cNvGraphicFramePr>
            <a:graphicFrameLocks noGrp="1"/>
          </p:cNvGraphicFramePr>
          <p:nvPr>
            <p:custDataLst>
              <p:tags r:id="rId2"/>
            </p:custDataLst>
            <p:extLst>
              <p:ext uri="{D42A27DB-BD31-4B8C-83A1-F6EECF244321}">
                <p14:modId xmlns:p14="http://schemas.microsoft.com/office/powerpoint/2010/main" val="30367286"/>
              </p:ext>
            </p:extLst>
          </p:nvPr>
        </p:nvGraphicFramePr>
        <p:xfrm>
          <a:off x="68582" y="803066"/>
          <a:ext cx="8863344" cy="4125305"/>
        </p:xfrm>
        <a:graphic>
          <a:graphicData uri="http://schemas.openxmlformats.org/drawingml/2006/table">
            <a:tbl>
              <a:tblPr/>
              <a:tblGrid>
                <a:gridCol w="959642">
                  <a:extLst>
                    <a:ext uri="{9D8B030D-6E8A-4147-A177-3AD203B41FA5}">
                      <a16:colId xmlns:a16="http://schemas.microsoft.com/office/drawing/2014/main" val="20000"/>
                    </a:ext>
                  </a:extLst>
                </a:gridCol>
                <a:gridCol w="1829279">
                  <a:extLst>
                    <a:ext uri="{9D8B030D-6E8A-4147-A177-3AD203B41FA5}">
                      <a16:colId xmlns:a16="http://schemas.microsoft.com/office/drawing/2014/main" val="20001"/>
                    </a:ext>
                  </a:extLst>
                </a:gridCol>
                <a:gridCol w="6074423">
                  <a:extLst>
                    <a:ext uri="{9D8B030D-6E8A-4147-A177-3AD203B41FA5}">
                      <a16:colId xmlns:a16="http://schemas.microsoft.com/office/drawing/2014/main" val="20002"/>
                    </a:ext>
                  </a:extLst>
                </a:gridCol>
              </a:tblGrid>
              <a:tr h="320658">
                <a:tc>
                  <a:txBody>
                    <a:bodyPr/>
                    <a:lstStyle/>
                    <a:p>
                      <a:pPr algn="ctr" fontAlgn="ctr">
                        <a:buNone/>
                      </a:pPr>
                      <a:r>
                        <a:rPr lang="zh-CN" altLang="en-US" sz="1400" b="0" i="0" u="none" strike="noStrike" dirty="0">
                          <a:effectLst/>
                          <a:latin typeface="微软雅黑" panose="020B0503020204020204" pitchFamily="34" charset="-122"/>
                          <a:ea typeface="微软雅黑" panose="020B0503020204020204" pitchFamily="34" charset="-122"/>
                        </a:rPr>
                        <a:t>照片名称</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要求</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示意图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902612">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场地正面照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、展厅位于照片中间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902035">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场地对面照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、背对展厅拍摄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0" name="弧形 9"/>
          <p:cNvSpPr/>
          <p:nvPr/>
        </p:nvSpPr>
        <p:spPr>
          <a:xfrm rot="17460000">
            <a:off x="5632319" y="2545401"/>
            <a:ext cx="696509" cy="640636"/>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pSp>
        <p:nvGrpSpPr>
          <p:cNvPr id="20" name="组合 19"/>
          <p:cNvGrpSpPr/>
          <p:nvPr/>
        </p:nvGrpSpPr>
        <p:grpSpPr>
          <a:xfrm>
            <a:off x="4500254" y="1203598"/>
            <a:ext cx="2880058" cy="1560216"/>
            <a:chOff x="7202" y="1103"/>
            <a:chExt cx="4989" cy="3322"/>
          </a:xfrm>
        </p:grpSpPr>
        <p:pic>
          <p:nvPicPr>
            <p:cNvPr id="2" name="图片 1"/>
            <p:cNvPicPr>
              <a:picLocks noChangeAspect="1"/>
            </p:cNvPicPr>
            <p:nvPr/>
          </p:nvPicPr>
          <p:blipFill>
            <a:blip r:embed="rId4" cstate="print">
              <a:grayscl/>
            </a:blip>
            <a:srcRect l="83990" t="77511"/>
            <a:stretch>
              <a:fillRect/>
            </a:stretch>
          </p:blipFill>
          <p:spPr>
            <a:xfrm rot="16200000">
              <a:off x="8009" y="748"/>
              <a:ext cx="3313" cy="4022"/>
            </a:xfrm>
            <a:prstGeom prst="rect">
              <a:avLst/>
            </a:prstGeom>
          </p:spPr>
        </p:pic>
        <p:sp>
          <p:nvSpPr>
            <p:cNvPr id="5" name="矩形 4"/>
            <p:cNvSpPr/>
            <p:nvPr/>
          </p:nvSpPr>
          <p:spPr>
            <a:xfrm>
              <a:off x="8925" y="3866"/>
              <a:ext cx="1112" cy="519"/>
            </a:xfrm>
            <a:prstGeom prst="rect">
              <a:avLst/>
            </a:prstGeom>
            <a:solidFill>
              <a:schemeClr val="bg1"/>
            </a:solidFill>
            <a:ln w="9525" cap="flat" cmpd="sng" algn="ctr">
              <a:solidFill>
                <a:schemeClr val="bg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4" name="椭圆 3"/>
            <p:cNvSpPr/>
            <p:nvPr/>
          </p:nvSpPr>
          <p:spPr>
            <a:xfrm>
              <a:off x="9243" y="4125"/>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sp>
          <p:nvSpPr>
            <p:cNvPr id="6" name="矩形 5"/>
            <p:cNvSpPr/>
            <p:nvPr/>
          </p:nvSpPr>
          <p:spPr>
            <a:xfrm>
              <a:off x="9005" y="1880"/>
              <a:ext cx="715" cy="1727"/>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900" b="0" i="0" u="none" strike="noStrike" cap="none" normalizeH="0" baseline="0" dirty="0">
                  <a:ln>
                    <a:noFill/>
                  </a:ln>
                  <a:solidFill>
                    <a:schemeClr val="tx1"/>
                  </a:solidFill>
                  <a:effectLst/>
                  <a:latin typeface="Arial" panose="020B0604020202020204" pitchFamily="34" charset="0"/>
                  <a:ea typeface="华文中宋" panose="02010600040101010101" pitchFamily="2" charset="-122"/>
                </a:rPr>
                <a:t>候选铺位</a:t>
              </a:r>
            </a:p>
          </p:txBody>
        </p:sp>
        <p:cxnSp>
          <p:nvCxnSpPr>
            <p:cNvPr id="7" name="直接连接符 6"/>
            <p:cNvCxnSpPr/>
            <p:nvPr/>
          </p:nvCxnSpPr>
          <p:spPr>
            <a:xfrm flipH="1" flipV="1">
              <a:off x="7202" y="4221"/>
              <a:ext cx="2041" cy="54"/>
            </a:xfrm>
            <a:prstGeom prst="line">
              <a:avLst/>
            </a:prstGeom>
            <a:noFill/>
            <a:ln w="9525" cap="flat" cmpd="sng" algn="ctr">
              <a:solidFill>
                <a:srgbClr val="FF0000"/>
              </a:solidFill>
              <a:prstDash val="solid"/>
              <a:round/>
              <a:headEnd type="none" w="med" len="med"/>
              <a:tailEnd type="none" w="med" len="med"/>
            </a:ln>
          </p:spPr>
        </p:cxnSp>
        <p:cxnSp>
          <p:nvCxnSpPr>
            <p:cNvPr id="8" name="直接连接符 7"/>
            <p:cNvCxnSpPr/>
            <p:nvPr/>
          </p:nvCxnSpPr>
          <p:spPr>
            <a:xfrm flipH="1">
              <a:off x="9561" y="4221"/>
              <a:ext cx="2630" cy="77"/>
            </a:xfrm>
            <a:prstGeom prst="line">
              <a:avLst/>
            </a:prstGeom>
            <a:noFill/>
            <a:ln w="9525" cap="flat" cmpd="sng" algn="ctr">
              <a:solidFill>
                <a:srgbClr val="FF0000"/>
              </a:solidFill>
              <a:prstDash val="solid"/>
              <a:round/>
              <a:headEnd type="none" w="med" len="med"/>
              <a:tailEnd type="none" w="med" len="med"/>
            </a:ln>
          </p:spPr>
        </p:cxnSp>
        <p:cxnSp>
          <p:nvCxnSpPr>
            <p:cNvPr id="11" name="直接箭头连接符 10"/>
            <p:cNvCxnSpPr/>
            <p:nvPr/>
          </p:nvCxnSpPr>
          <p:spPr>
            <a:xfrm>
              <a:off x="9800" y="4038"/>
              <a:ext cx="103" cy="211"/>
            </a:xfrm>
            <a:prstGeom prst="straightConnector1">
              <a:avLst/>
            </a:prstGeom>
            <a:noFill/>
            <a:ln w="9525" cap="flat" cmpd="sng" algn="ctr">
              <a:solidFill>
                <a:schemeClr val="tx1"/>
              </a:solidFill>
              <a:prstDash val="solid"/>
              <a:round/>
              <a:headEnd type="none" w="med" len="med"/>
              <a:tailEnd type="arrow" w="med" len="med"/>
            </a:ln>
          </p:spPr>
        </p:cxnSp>
      </p:grpSp>
      <p:grpSp>
        <p:nvGrpSpPr>
          <p:cNvPr id="21" name="组合 20"/>
          <p:cNvGrpSpPr/>
          <p:nvPr/>
        </p:nvGrpSpPr>
        <p:grpSpPr>
          <a:xfrm>
            <a:off x="4596046" y="3298940"/>
            <a:ext cx="2807971" cy="1487996"/>
            <a:chOff x="6543" y="4670"/>
            <a:chExt cx="5443" cy="3166"/>
          </a:xfrm>
        </p:grpSpPr>
        <p:pic>
          <p:nvPicPr>
            <p:cNvPr id="13" name="图片 12"/>
            <p:cNvPicPr>
              <a:picLocks noChangeAspect="1"/>
            </p:cNvPicPr>
            <p:nvPr/>
          </p:nvPicPr>
          <p:blipFill>
            <a:blip r:embed="rId4" cstate="print">
              <a:grayscl/>
            </a:blip>
            <a:srcRect l="77792" t="63593" r="3156"/>
            <a:stretch>
              <a:fillRect/>
            </a:stretch>
          </p:blipFill>
          <p:spPr>
            <a:xfrm rot="16200000">
              <a:off x="7573" y="3639"/>
              <a:ext cx="3166" cy="5227"/>
            </a:xfrm>
            <a:prstGeom prst="rect">
              <a:avLst/>
            </a:prstGeom>
          </p:spPr>
        </p:pic>
        <p:sp>
          <p:nvSpPr>
            <p:cNvPr id="14" name="椭圆 13"/>
            <p:cNvSpPr/>
            <p:nvPr/>
          </p:nvSpPr>
          <p:spPr>
            <a:xfrm>
              <a:off x="9751" y="6224"/>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cxnSp>
          <p:nvCxnSpPr>
            <p:cNvPr id="15" name="直接连接符 14"/>
            <p:cNvCxnSpPr/>
            <p:nvPr/>
          </p:nvCxnSpPr>
          <p:spPr>
            <a:xfrm flipH="1" flipV="1">
              <a:off x="10037" y="6397"/>
              <a:ext cx="1949" cy="444"/>
            </a:xfrm>
            <a:prstGeom prst="line">
              <a:avLst/>
            </a:prstGeom>
            <a:noFill/>
            <a:ln w="9525" cap="flat" cmpd="sng" algn="ctr">
              <a:solidFill>
                <a:srgbClr val="FF0000"/>
              </a:solidFill>
              <a:prstDash val="solid"/>
              <a:round/>
              <a:headEnd type="none" w="med" len="med"/>
              <a:tailEnd type="none" w="med" len="med"/>
            </a:ln>
          </p:spPr>
        </p:cxnSp>
        <p:cxnSp>
          <p:nvCxnSpPr>
            <p:cNvPr id="16" name="直接连接符 15"/>
            <p:cNvCxnSpPr/>
            <p:nvPr/>
          </p:nvCxnSpPr>
          <p:spPr>
            <a:xfrm flipH="1">
              <a:off x="8017" y="6397"/>
              <a:ext cx="1734" cy="211"/>
            </a:xfrm>
            <a:prstGeom prst="line">
              <a:avLst/>
            </a:prstGeom>
            <a:noFill/>
            <a:ln w="9525" cap="flat" cmpd="sng" algn="ctr">
              <a:solidFill>
                <a:srgbClr val="FF0000"/>
              </a:solidFill>
              <a:prstDash val="solid"/>
              <a:round/>
              <a:headEnd type="none" w="med" len="med"/>
              <a:tailEnd type="none" w="med" len="med"/>
            </a:ln>
          </p:spPr>
        </p:cxnSp>
        <p:sp>
          <p:nvSpPr>
            <p:cNvPr id="17" name="弧形 16"/>
            <p:cNvSpPr/>
            <p:nvPr/>
          </p:nvSpPr>
          <p:spPr>
            <a:xfrm rot="6480000">
              <a:off x="9361" y="5798"/>
              <a:ext cx="1097" cy="1009"/>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cxnSp>
          <p:nvCxnSpPr>
            <p:cNvPr id="18" name="直接箭头连接符 17"/>
            <p:cNvCxnSpPr/>
            <p:nvPr/>
          </p:nvCxnSpPr>
          <p:spPr>
            <a:xfrm flipH="1" flipV="1">
              <a:off x="9403" y="6483"/>
              <a:ext cx="158" cy="260"/>
            </a:xfrm>
            <a:prstGeom prst="straightConnector1">
              <a:avLst/>
            </a:prstGeom>
            <a:noFill/>
            <a:ln w="9525" cap="flat" cmpd="sng" algn="ctr">
              <a:solidFill>
                <a:schemeClr val="tx1"/>
              </a:solidFill>
              <a:prstDash val="solid"/>
              <a:round/>
              <a:headEnd type="none" w="med" len="med"/>
              <a:tailEnd type="arrow" w="med" len="med"/>
            </a:ln>
          </p:spPr>
        </p:cxnSp>
        <p:sp>
          <p:nvSpPr>
            <p:cNvPr id="19" name="矩形 18"/>
            <p:cNvSpPr/>
            <p:nvPr/>
          </p:nvSpPr>
          <p:spPr>
            <a:xfrm>
              <a:off x="9641" y="4831"/>
              <a:ext cx="534" cy="1350"/>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7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grpSp>
      <p:sp>
        <p:nvSpPr>
          <p:cNvPr id="22" name="弧形 21"/>
          <p:cNvSpPr/>
          <p:nvPr/>
        </p:nvSpPr>
        <p:spPr>
          <a:xfrm rot="16620000">
            <a:off x="5534967" y="2355161"/>
            <a:ext cx="674070" cy="640636"/>
          </a:xfrm>
          <a:prstGeom prst="arc">
            <a:avLst>
              <a:gd name="adj1" fmla="val 16200000"/>
              <a:gd name="adj2" fmla="val 4637195"/>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Tree>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矩形 2"/>
          <p:cNvSpPr/>
          <p:nvPr/>
        </p:nvSpPr>
        <p:spPr>
          <a:xfrm>
            <a:off x="-756592" y="301415"/>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FA3C00"/>
                </a:solidFill>
                <a:latin typeface="微软雅黑" panose="020B0503020204020204" pitchFamily="34" charset="-122"/>
                <a:ea typeface="微软雅黑" panose="020B0503020204020204" pitchFamily="34" charset="-122"/>
              </a:rPr>
              <a:t>四、新店营销规划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4" name="矩形 3"/>
          <p:cNvSpPr/>
          <p:nvPr/>
        </p:nvSpPr>
        <p:spPr>
          <a:xfrm>
            <a:off x="323528" y="699542"/>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1.</a:t>
            </a:r>
            <a:r>
              <a:rPr lang="zh-CN" altLang="en-US" sz="1400" b="1" kern="100" dirty="0">
                <a:solidFill>
                  <a:srgbClr val="FA3C00"/>
                </a:solidFill>
                <a:latin typeface="微软雅黑" panose="020B0503020204020204" pitchFamily="34" charset="-122"/>
                <a:ea typeface="微软雅黑" panose="020B0503020204020204" pitchFamily="34" charset="-122"/>
              </a:rPr>
              <a:t>品牌推广策略</a:t>
            </a:r>
          </a:p>
        </p:txBody>
      </p:sp>
      <p:sp>
        <p:nvSpPr>
          <p:cNvPr id="5" name="TextBox 5"/>
          <p:cNvSpPr txBox="1">
            <a:spLocks noChangeArrowheads="1"/>
          </p:cNvSpPr>
          <p:nvPr/>
        </p:nvSpPr>
        <p:spPr bwMode="auto">
          <a:xfrm>
            <a:off x="395536" y="1059582"/>
            <a:ext cx="8109209" cy="3858263"/>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若双方达成意向后，在当地的品牌推广计划。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当地市场商圈竞品分析；</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市场宣传计划（线上</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线下）；</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大客户开发计划（若该工作已开展且取得成绩，请详细表述推广策略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渗透对象或行业</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成交规模，如有好的大客户资源储备，作为评审的重要依据）；</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渠道拓展计划（直营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二网）；</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网销</a:t>
            </a:r>
            <a:r>
              <a:rPr lang="en-US" altLang="zh-CN" sz="1200" dirty="0">
                <a:latin typeface="微软雅黑" panose="020B0503020204020204" pitchFamily="34" charset="-122"/>
                <a:ea typeface="微软雅黑" panose="020B0503020204020204" pitchFamily="34" charset="-122"/>
              </a:rPr>
              <a:t>IDCC</a:t>
            </a:r>
            <a:r>
              <a:rPr lang="zh-CN" altLang="en-US" sz="1200" dirty="0">
                <a:latin typeface="微软雅黑" panose="020B0503020204020204" pitchFamily="34" charset="-122"/>
                <a:ea typeface="微软雅黑" panose="020B0503020204020204" pitchFamily="34" charset="-122"/>
              </a:rPr>
              <a:t>发展规划；</a:t>
            </a: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en-US" altLang="zh-CN" sz="1200" dirty="0">
                <a:latin typeface="微软雅黑" panose="020B0503020204020204" pitchFamily="34" charset="-122"/>
                <a:ea typeface="微软雅黑" panose="020B0503020204020204" pitchFamily="34" charset="-122"/>
              </a:rPr>
              <a:t>……</a:t>
            </a:r>
          </a:p>
        </p:txBody>
      </p:sp>
    </p:spTree>
  </p:cSld>
  <p:clrMapOvr>
    <a:overrideClrMapping bg1="lt1" tx1="dk1" bg2="lt2" tx2="dk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3" name="表格 12"/>
          <p:cNvGraphicFramePr>
            <a:graphicFrameLocks noGrp="1"/>
          </p:cNvGraphicFramePr>
          <p:nvPr>
            <p:extLst>
              <p:ext uri="{D42A27DB-BD31-4B8C-83A1-F6EECF244321}">
                <p14:modId xmlns:p14="http://schemas.microsoft.com/office/powerpoint/2010/main" val="4268915029"/>
              </p:ext>
            </p:extLst>
          </p:nvPr>
        </p:nvGraphicFramePr>
        <p:xfrm>
          <a:off x="307572" y="3723878"/>
          <a:ext cx="8154727" cy="1224138"/>
        </p:xfrm>
        <a:graphic>
          <a:graphicData uri="http://schemas.openxmlformats.org/drawingml/2006/table">
            <a:tbl>
              <a:tblPr/>
              <a:tblGrid>
                <a:gridCol w="1863937">
                  <a:extLst>
                    <a:ext uri="{9D8B030D-6E8A-4147-A177-3AD203B41FA5}">
                      <a16:colId xmlns:a16="http://schemas.microsoft.com/office/drawing/2014/main" val="20000"/>
                    </a:ext>
                  </a:extLst>
                </a:gridCol>
                <a:gridCol w="1258158">
                  <a:extLst>
                    <a:ext uri="{9D8B030D-6E8A-4147-A177-3AD203B41FA5}">
                      <a16:colId xmlns:a16="http://schemas.microsoft.com/office/drawing/2014/main" val="20001"/>
                    </a:ext>
                  </a:extLst>
                </a:gridCol>
                <a:gridCol w="1258158">
                  <a:extLst>
                    <a:ext uri="{9D8B030D-6E8A-4147-A177-3AD203B41FA5}">
                      <a16:colId xmlns:a16="http://schemas.microsoft.com/office/drawing/2014/main" val="20002"/>
                    </a:ext>
                  </a:extLst>
                </a:gridCol>
                <a:gridCol w="1258158">
                  <a:extLst>
                    <a:ext uri="{9D8B030D-6E8A-4147-A177-3AD203B41FA5}">
                      <a16:colId xmlns:a16="http://schemas.microsoft.com/office/drawing/2014/main" val="20003"/>
                    </a:ext>
                  </a:extLst>
                </a:gridCol>
                <a:gridCol w="1258158">
                  <a:extLst>
                    <a:ext uri="{9D8B030D-6E8A-4147-A177-3AD203B41FA5}">
                      <a16:colId xmlns:a16="http://schemas.microsoft.com/office/drawing/2014/main" val="20004"/>
                    </a:ext>
                  </a:extLst>
                </a:gridCol>
                <a:gridCol w="1258158">
                  <a:extLst>
                    <a:ext uri="{9D8B030D-6E8A-4147-A177-3AD203B41FA5}">
                      <a16:colId xmlns:a16="http://schemas.microsoft.com/office/drawing/2014/main" val="20005"/>
                    </a:ext>
                  </a:extLst>
                </a:gridCol>
              </a:tblGrid>
              <a:tr h="21141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昊铂中心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展示中心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展厅</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其他网点</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53181">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店面数量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3181">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销售目标占比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3181">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销售收入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53181">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矩形 2"/>
          <p:cNvSpPr/>
          <p:nvPr/>
        </p:nvSpPr>
        <p:spPr>
          <a:xfrm>
            <a:off x="235257" y="693364"/>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2.</a:t>
            </a:r>
            <a:r>
              <a:rPr lang="zh-CN" altLang="en-US" sz="1400" b="1" kern="100" dirty="0">
                <a:solidFill>
                  <a:srgbClr val="FA3C00"/>
                </a:solidFill>
                <a:latin typeface="微软雅黑" panose="020B0503020204020204" pitchFamily="34" charset="-122"/>
                <a:ea typeface="微软雅黑" panose="020B0503020204020204" pitchFamily="34" charset="-122"/>
              </a:rPr>
              <a:t>整车销售计划</a:t>
            </a:r>
          </a:p>
        </p:txBody>
      </p:sp>
      <p:sp>
        <p:nvSpPr>
          <p:cNvPr id="5" name="矩形 4"/>
          <p:cNvSpPr/>
          <p:nvPr/>
        </p:nvSpPr>
        <p:spPr>
          <a:xfrm>
            <a:off x="97645" y="1000253"/>
            <a:ext cx="2350280"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2024</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至</a:t>
            </a:r>
            <a:r>
              <a:rPr lang="en-US" altLang="zh-CN" sz="1200" dirty="0" smtClean="0">
                <a:latin typeface="微软雅黑" panose="020B0503020204020204" pitchFamily="34" charset="-122"/>
                <a:ea typeface="微软雅黑" panose="020B0503020204020204" pitchFamily="34" charset="-122"/>
              </a:rPr>
              <a:t>2027</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销售规划</a:t>
            </a:r>
          </a:p>
        </p:txBody>
      </p:sp>
      <p:sp>
        <p:nvSpPr>
          <p:cNvPr id="6" name="TextBox 6"/>
          <p:cNvSpPr txBox="1"/>
          <p:nvPr/>
        </p:nvSpPr>
        <p:spPr>
          <a:xfrm>
            <a:off x="7223614" y="1029783"/>
            <a:ext cx="1063503"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a:t>
            </a:r>
          </a:p>
        </p:txBody>
      </p:sp>
      <p:sp>
        <p:nvSpPr>
          <p:cNvPr id="7" name="矩形 6"/>
          <p:cNvSpPr/>
          <p:nvPr/>
        </p:nvSpPr>
        <p:spPr>
          <a:xfrm>
            <a:off x="159483" y="2022328"/>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2024</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销售目标月度分解</a:t>
            </a:r>
          </a:p>
        </p:txBody>
      </p:sp>
      <p:sp>
        <p:nvSpPr>
          <p:cNvPr id="9" name="TextBox 10"/>
          <p:cNvSpPr txBox="1"/>
          <p:nvPr/>
        </p:nvSpPr>
        <p:spPr>
          <a:xfrm>
            <a:off x="7223912" y="1923201"/>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
        <p:nvSpPr>
          <p:cNvPr id="11" name="矩形 10"/>
          <p:cNvSpPr/>
          <p:nvPr/>
        </p:nvSpPr>
        <p:spPr>
          <a:xfrm>
            <a:off x="184089" y="3422308"/>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2024</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销售目标按店分解</a:t>
            </a:r>
          </a:p>
        </p:txBody>
      </p:sp>
      <p:graphicFrame>
        <p:nvGraphicFramePr>
          <p:cNvPr id="14" name="表格 13"/>
          <p:cNvGraphicFramePr>
            <a:graphicFrameLocks noGrp="1"/>
          </p:cNvGraphicFramePr>
          <p:nvPr>
            <p:extLst>
              <p:ext uri="{D42A27DB-BD31-4B8C-83A1-F6EECF244321}">
                <p14:modId xmlns:p14="http://schemas.microsoft.com/office/powerpoint/2010/main" val="1335730809"/>
              </p:ext>
            </p:extLst>
          </p:nvPr>
        </p:nvGraphicFramePr>
        <p:xfrm>
          <a:off x="235257" y="1287680"/>
          <a:ext cx="8118384" cy="715539"/>
        </p:xfrm>
        <a:graphic>
          <a:graphicData uri="http://schemas.openxmlformats.org/drawingml/2006/table">
            <a:tbl>
              <a:tblPr/>
              <a:tblGrid>
                <a:gridCol w="1353064">
                  <a:extLst>
                    <a:ext uri="{9D8B030D-6E8A-4147-A177-3AD203B41FA5}">
                      <a16:colId xmlns:a16="http://schemas.microsoft.com/office/drawing/2014/main" val="20000"/>
                    </a:ext>
                  </a:extLst>
                </a:gridCol>
                <a:gridCol w="1353064">
                  <a:extLst>
                    <a:ext uri="{9D8B030D-6E8A-4147-A177-3AD203B41FA5}">
                      <a16:colId xmlns:a16="http://schemas.microsoft.com/office/drawing/2014/main" val="20001"/>
                    </a:ext>
                  </a:extLst>
                </a:gridCol>
                <a:gridCol w="1353064">
                  <a:extLst>
                    <a:ext uri="{9D8B030D-6E8A-4147-A177-3AD203B41FA5}">
                      <a16:colId xmlns:a16="http://schemas.microsoft.com/office/drawing/2014/main" val="20002"/>
                    </a:ext>
                  </a:extLst>
                </a:gridCol>
                <a:gridCol w="1353064">
                  <a:extLst>
                    <a:ext uri="{9D8B030D-6E8A-4147-A177-3AD203B41FA5}">
                      <a16:colId xmlns:a16="http://schemas.microsoft.com/office/drawing/2014/main" val="20003"/>
                    </a:ext>
                  </a:extLst>
                </a:gridCol>
                <a:gridCol w="1353064">
                  <a:extLst>
                    <a:ext uri="{9D8B030D-6E8A-4147-A177-3AD203B41FA5}">
                      <a16:colId xmlns:a16="http://schemas.microsoft.com/office/drawing/2014/main" val="20004"/>
                    </a:ext>
                  </a:extLst>
                </a:gridCol>
                <a:gridCol w="1353064">
                  <a:extLst>
                    <a:ext uri="{9D8B030D-6E8A-4147-A177-3AD203B41FA5}">
                      <a16:colId xmlns:a16="http://schemas.microsoft.com/office/drawing/2014/main" val="20005"/>
                    </a:ext>
                  </a:extLst>
                </a:gridCol>
              </a:tblGrid>
              <a:tr h="238513">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2025</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2026</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2027</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38513">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销售预测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8513">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增长率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17" name="矩形 16"/>
          <p:cNvSpPr/>
          <p:nvPr/>
        </p:nvSpPr>
        <p:spPr>
          <a:xfrm>
            <a:off x="-756592" y="314521"/>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FA3C00"/>
                </a:solidFill>
                <a:latin typeface="微软雅黑" panose="020B0503020204020204" pitchFamily="34" charset="-122"/>
                <a:ea typeface="微软雅黑" panose="020B0503020204020204" pitchFamily="34" charset="-122"/>
              </a:rPr>
              <a:t>四、新店营销规划</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860676108"/>
              </p:ext>
            </p:extLst>
          </p:nvPr>
        </p:nvGraphicFramePr>
        <p:xfrm>
          <a:off x="270033" y="2319247"/>
          <a:ext cx="8118385" cy="1029821"/>
        </p:xfrm>
        <a:graphic>
          <a:graphicData uri="http://schemas.openxmlformats.org/drawingml/2006/table">
            <a:tbl>
              <a:tblPr/>
              <a:tblGrid>
                <a:gridCol w="867440">
                  <a:extLst>
                    <a:ext uri="{9D8B030D-6E8A-4147-A177-3AD203B41FA5}">
                      <a16:colId xmlns:a16="http://schemas.microsoft.com/office/drawing/2014/main" val="20000"/>
                    </a:ext>
                  </a:extLst>
                </a:gridCol>
                <a:gridCol w="557765">
                  <a:extLst>
                    <a:ext uri="{9D8B030D-6E8A-4147-A177-3AD203B41FA5}">
                      <a16:colId xmlns:a16="http://schemas.microsoft.com/office/drawing/2014/main" val="20001"/>
                    </a:ext>
                  </a:extLst>
                </a:gridCol>
                <a:gridCol w="557765">
                  <a:extLst>
                    <a:ext uri="{9D8B030D-6E8A-4147-A177-3AD203B41FA5}">
                      <a16:colId xmlns:a16="http://schemas.microsoft.com/office/drawing/2014/main" val="20002"/>
                    </a:ext>
                  </a:extLst>
                </a:gridCol>
                <a:gridCol w="557765">
                  <a:extLst>
                    <a:ext uri="{9D8B030D-6E8A-4147-A177-3AD203B41FA5}">
                      <a16:colId xmlns:a16="http://schemas.microsoft.com/office/drawing/2014/main" val="20003"/>
                    </a:ext>
                  </a:extLst>
                </a:gridCol>
                <a:gridCol w="557765">
                  <a:extLst>
                    <a:ext uri="{9D8B030D-6E8A-4147-A177-3AD203B41FA5}">
                      <a16:colId xmlns:a16="http://schemas.microsoft.com/office/drawing/2014/main" val="20004"/>
                    </a:ext>
                  </a:extLst>
                </a:gridCol>
                <a:gridCol w="557765">
                  <a:extLst>
                    <a:ext uri="{9D8B030D-6E8A-4147-A177-3AD203B41FA5}">
                      <a16:colId xmlns:a16="http://schemas.microsoft.com/office/drawing/2014/main" val="20005"/>
                    </a:ext>
                  </a:extLst>
                </a:gridCol>
                <a:gridCol w="557765">
                  <a:extLst>
                    <a:ext uri="{9D8B030D-6E8A-4147-A177-3AD203B41FA5}">
                      <a16:colId xmlns:a16="http://schemas.microsoft.com/office/drawing/2014/main" val="20006"/>
                    </a:ext>
                  </a:extLst>
                </a:gridCol>
                <a:gridCol w="557765">
                  <a:extLst>
                    <a:ext uri="{9D8B030D-6E8A-4147-A177-3AD203B41FA5}">
                      <a16:colId xmlns:a16="http://schemas.microsoft.com/office/drawing/2014/main" val="20007"/>
                    </a:ext>
                  </a:extLst>
                </a:gridCol>
                <a:gridCol w="557765">
                  <a:extLst>
                    <a:ext uri="{9D8B030D-6E8A-4147-A177-3AD203B41FA5}">
                      <a16:colId xmlns:a16="http://schemas.microsoft.com/office/drawing/2014/main" val="20008"/>
                    </a:ext>
                  </a:extLst>
                </a:gridCol>
                <a:gridCol w="557765">
                  <a:extLst>
                    <a:ext uri="{9D8B030D-6E8A-4147-A177-3AD203B41FA5}">
                      <a16:colId xmlns:a16="http://schemas.microsoft.com/office/drawing/2014/main" val="20009"/>
                    </a:ext>
                  </a:extLst>
                </a:gridCol>
                <a:gridCol w="557765">
                  <a:extLst>
                    <a:ext uri="{9D8B030D-6E8A-4147-A177-3AD203B41FA5}">
                      <a16:colId xmlns:a16="http://schemas.microsoft.com/office/drawing/2014/main" val="20010"/>
                    </a:ext>
                  </a:extLst>
                </a:gridCol>
                <a:gridCol w="557765">
                  <a:extLst>
                    <a:ext uri="{9D8B030D-6E8A-4147-A177-3AD203B41FA5}">
                      <a16:colId xmlns:a16="http://schemas.microsoft.com/office/drawing/2014/main" val="20011"/>
                    </a:ext>
                  </a:extLst>
                </a:gridCol>
                <a:gridCol w="557765">
                  <a:extLst>
                    <a:ext uri="{9D8B030D-6E8A-4147-A177-3AD203B41FA5}">
                      <a16:colId xmlns:a16="http://schemas.microsoft.com/office/drawing/2014/main" val="20012"/>
                    </a:ext>
                  </a:extLst>
                </a:gridCol>
                <a:gridCol w="557765">
                  <a:extLst>
                    <a:ext uri="{9D8B030D-6E8A-4147-A177-3AD203B41FA5}">
                      <a16:colId xmlns:a16="http://schemas.microsoft.com/office/drawing/2014/main" val="20013"/>
                    </a:ext>
                  </a:extLst>
                </a:gridCol>
              </a:tblGrid>
              <a:tr h="183897">
                <a:tc row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日期</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12">
                  <a:txBody>
                    <a:bodyPr/>
                    <a:lstStyle/>
                    <a:p>
                      <a:pPr algn="ctr"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11481">
                <a:tc vMerge="1">
                  <a:txBody>
                    <a:bodyPr/>
                    <a:lstStyle/>
                    <a:p>
                      <a:endParaRPr lang="zh-CN"/>
                    </a:p>
                  </a:txBody>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4</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7</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8</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9</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11</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a16="http://schemas.microsoft.com/office/drawing/2014/main" val="10001"/>
                  </a:ext>
                </a:extLst>
              </a:tr>
              <a:tr h="211481">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销售目标</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11481">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销售收入</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1481">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3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p:nvSpPr>
        <p:spPr>
          <a:xfrm>
            <a:off x="-972616" y="195486"/>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FA3C00"/>
                </a:solidFill>
                <a:latin typeface="微软雅黑" panose="020B0503020204020204" pitchFamily="34" charset="-122"/>
                <a:ea typeface="微软雅黑" panose="020B0503020204020204" pitchFamily="34" charset="-122"/>
              </a:rPr>
              <a:t>五、盈亏分析</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3" name="TextBox 5"/>
          <p:cNvSpPr txBox="1">
            <a:spLocks noChangeArrowheads="1"/>
          </p:cNvSpPr>
          <p:nvPr/>
        </p:nvSpPr>
        <p:spPr bwMode="auto">
          <a:xfrm>
            <a:off x="432290" y="619732"/>
            <a:ext cx="8260783" cy="4166264"/>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（若此页面不够，可另起页。）</a:t>
            </a:r>
          </a:p>
        </p:txBody>
      </p:sp>
    </p:spTree>
  </p:cSld>
  <p:clrMapOvr>
    <a:overrideClrMapping bg1="lt1" tx1="dk1" bg2="lt2" tx2="dk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a:spLocks noChangeArrowheads="1"/>
          </p:cNvSpPr>
          <p:nvPr/>
        </p:nvSpPr>
        <p:spPr bwMode="auto">
          <a:xfrm>
            <a:off x="-7381328" y="267494"/>
            <a:ext cx="914463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kern="100" dirty="0">
                <a:solidFill>
                  <a:srgbClr val="FA3C00"/>
                </a:solidFill>
                <a:latin typeface="微软雅黑" panose="020B0503020204020204" pitchFamily="34" charset="-122"/>
                <a:ea typeface="微软雅黑" panose="020B0503020204020204" pitchFamily="34" charset="-122"/>
              </a:rPr>
              <a:t>六、需提供的附件</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3" name="矩形 2"/>
          <p:cNvSpPr/>
          <p:nvPr/>
        </p:nvSpPr>
        <p:spPr>
          <a:xfrm>
            <a:off x="179512" y="771550"/>
            <a:ext cx="8593839" cy="3052065"/>
          </a:xfrm>
          <a:prstGeom prst="rect">
            <a:avLst/>
          </a:prstGeom>
        </p:spPr>
        <p:txBody>
          <a:bodyPr wrap="square" lIns="77925" tIns="38963" rIns="77925" bIns="38963">
            <a:spAutoFit/>
          </a:bodyPr>
          <a:lstStyle/>
          <a:p>
            <a:pPr algn="just">
              <a:lnSpc>
                <a:spcPct val="150000"/>
              </a:lnSpc>
            </a:pPr>
            <a:r>
              <a:rPr lang="zh-CN" altLang="zh-CN" sz="1000" b="1" kern="100" dirty="0">
                <a:solidFill>
                  <a:srgbClr val="FA3C00"/>
                </a:solidFill>
                <a:latin typeface="微软雅黑" panose="020B0503020204020204" pitchFamily="34" charset="-122"/>
                <a:ea typeface="微软雅黑" panose="020B0503020204020204" pitchFamily="34" charset="-122"/>
              </a:rPr>
              <a:t>【附表】</a:t>
            </a:r>
            <a:endParaRPr lang="zh-CN" altLang="zh-CN" sz="900" kern="100" dirty="0">
              <a:solidFill>
                <a:srgbClr val="FA3C00"/>
              </a:solidFill>
              <a:latin typeface="微软雅黑" panose="020B0503020204020204" pitchFamily="34" charset="-122"/>
              <a:ea typeface="微软雅黑" panose="020B0503020204020204" pitchFamily="34" charset="-122"/>
            </a:endParaRPr>
          </a:p>
          <a:p>
            <a:pPr algn="just">
              <a:lnSpc>
                <a:spcPct val="150000"/>
              </a:lnSpc>
            </a:pPr>
            <a:r>
              <a:rPr lang="zh-CN" altLang="zh-CN" sz="1000" kern="100" dirty="0">
                <a:latin typeface="微软雅黑" panose="020B0503020204020204" pitchFamily="34" charset="-122"/>
                <a:ea typeface="微软雅黑" panose="020B0503020204020204" pitchFamily="34" charset="-122"/>
              </a:rPr>
              <a:t>需要和申请书一并提交的附件（复印件）清单（如某份文件不能提供，请说明原因）：</a:t>
            </a:r>
            <a:endParaRPr lang="zh-CN" altLang="zh-CN" sz="9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营业执照复印件</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企业法人代表身份证复印件（正反面、加盖公司章）</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最近三年的申请公司资产负债表、损益表及</a:t>
            </a:r>
            <a:r>
              <a:rPr lang="zh-CN" altLang="en-US" sz="1000" kern="100" dirty="0">
                <a:latin typeface="微软雅黑" panose="020B0503020204020204" pitchFamily="34" charset="-122"/>
                <a:ea typeface="微软雅黑" panose="020B0503020204020204" pitchFamily="34" charset="-122"/>
              </a:rPr>
              <a:t>现金流量表</a:t>
            </a:r>
            <a:r>
              <a:rPr lang="zh-CN" altLang="zh-CN" sz="1000" kern="100" dirty="0">
                <a:latin typeface="微软雅黑" panose="020B0503020204020204" pitchFamily="34" charset="-122"/>
                <a:ea typeface="微软雅黑" panose="020B0503020204020204" pitchFamily="34" charset="-122"/>
              </a:rPr>
              <a:t>（加盖公章）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最近三年的所得税表（加盖税务局公章）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企业信用报告</a:t>
            </a:r>
            <a:r>
              <a:rPr lang="zh-CN" altLang="en-US"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最近三年的申请公司审计报告</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建议提供资金证明</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请提供能全面反映现有经营场地的照片（请插入文档内）</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关于建</a:t>
            </a:r>
            <a:r>
              <a:rPr lang="zh-CN" altLang="zh-CN" sz="1000" kern="100" dirty="0" smtClean="0">
                <a:latin typeface="微软雅黑" panose="020B0503020204020204" pitchFamily="34" charset="-122"/>
                <a:ea typeface="微软雅黑" panose="020B0503020204020204" pitchFamily="34" charset="-122"/>
              </a:rPr>
              <a:t>设</a:t>
            </a:r>
            <a:r>
              <a:rPr lang="zh-CN" altLang="en-US" sz="1000" kern="100" dirty="0" smtClean="0">
                <a:latin typeface="微软雅黑" panose="020B0503020204020204" pitchFamily="34" charset="-122"/>
                <a:ea typeface="微软雅黑" panose="020B0503020204020204" pitchFamily="34" charset="-122"/>
              </a:rPr>
              <a:t>昊铂中心</a:t>
            </a:r>
            <a:r>
              <a:rPr lang="zh-CN" altLang="zh-CN" sz="1000" kern="100" dirty="0" smtClean="0">
                <a:latin typeface="微软雅黑" panose="020B0503020204020204" pitchFamily="34" charset="-122"/>
                <a:ea typeface="微软雅黑" panose="020B0503020204020204" pitchFamily="34" charset="-122"/>
              </a:rPr>
              <a:t>的</a:t>
            </a:r>
            <a:r>
              <a:rPr lang="zh-CN" altLang="zh-CN" sz="1000" kern="100" dirty="0">
                <a:latin typeface="微软雅黑" panose="020B0503020204020204" pitchFamily="34" charset="-122"/>
                <a:ea typeface="微软雅黑" panose="020B0503020204020204" pitchFamily="34" charset="-122"/>
              </a:rPr>
              <a:t>城市</a:t>
            </a:r>
            <a:r>
              <a:rPr lang="zh-CN" altLang="en-US" sz="1000" kern="100" dirty="0">
                <a:latin typeface="微软雅黑" panose="020B0503020204020204" pitchFamily="34" charset="-122"/>
                <a:ea typeface="微软雅黑" panose="020B0503020204020204" pitchFamily="34" charset="-122"/>
              </a:rPr>
              <a:t>新能源政策、规划</a:t>
            </a:r>
            <a:r>
              <a:rPr lang="zh-CN" altLang="zh-CN" sz="1000" kern="100" dirty="0">
                <a:latin typeface="微软雅黑" panose="020B0503020204020204" pitchFamily="34" charset="-122"/>
                <a:ea typeface="微软雅黑" panose="020B0503020204020204" pitchFamily="34" charset="-122"/>
              </a:rPr>
              <a:t>及建筑法规的相关文件</a:t>
            </a:r>
            <a:r>
              <a:rPr lang="en-US" altLang="zh-CN"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复印件</a:t>
            </a:r>
            <a:r>
              <a:rPr lang="en-US" altLang="zh-CN" sz="1000" kern="100" dirty="0">
                <a:latin typeface="微软雅黑" panose="020B0503020204020204" pitchFamily="34" charset="-122"/>
                <a:ea typeface="微软雅黑" panose="020B0503020204020204" pitchFamily="34" charset="-122"/>
              </a:rPr>
              <a:t>)</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计划建设</a:t>
            </a:r>
            <a:r>
              <a:rPr lang="en-US" altLang="zh-CN" sz="1000" kern="100" dirty="0">
                <a:latin typeface="微软雅黑" panose="020B0503020204020204" pitchFamily="34" charset="-122"/>
                <a:ea typeface="微软雅黑" panose="020B0503020204020204" pitchFamily="34" charset="-122"/>
              </a:rPr>
              <a:t>Hyper</a:t>
            </a:r>
            <a:r>
              <a:rPr lang="zh-CN" altLang="en-US" sz="1000" kern="100" dirty="0">
                <a:latin typeface="微软雅黑" panose="020B0503020204020204" pitchFamily="34" charset="-122"/>
                <a:ea typeface="微软雅黑" panose="020B0503020204020204" pitchFamily="34" charset="-122"/>
              </a:rPr>
              <a:t>昊铂</a:t>
            </a:r>
            <a:r>
              <a:rPr lang="zh-CN" altLang="zh-CN" sz="1000" kern="100" dirty="0">
                <a:latin typeface="微软雅黑" panose="020B0503020204020204" pitchFamily="34" charset="-122"/>
                <a:ea typeface="微软雅黑" panose="020B0503020204020204" pitchFamily="34" charset="-122"/>
              </a:rPr>
              <a:t>的场地产权或租赁证明复印件、土地政府规划文件</a:t>
            </a:r>
            <a:endParaRPr lang="en-US" altLang="zh-CN" sz="1000" kern="100" dirty="0">
              <a:latin typeface="微软雅黑" panose="020B0503020204020204" pitchFamily="34" charset="-122"/>
              <a:ea typeface="微软雅黑" panose="020B0503020204020204" pitchFamily="34" charset="-122"/>
            </a:endParaRP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⑩ </a:t>
            </a:r>
            <a:r>
              <a:rPr lang="zh-CN" altLang="zh-CN" sz="1000" kern="100" dirty="0">
                <a:latin typeface="微软雅黑" panose="020B0503020204020204" pitchFamily="34" charset="-122"/>
                <a:ea typeface="微软雅黑" panose="020B0503020204020204" pitchFamily="34" charset="-122"/>
              </a:rPr>
              <a:t>计划建设</a:t>
            </a:r>
            <a:r>
              <a:rPr lang="en-US" altLang="zh-CN" sz="1000" kern="100" dirty="0">
                <a:latin typeface="微软雅黑" panose="020B0503020204020204" pitchFamily="34" charset="-122"/>
                <a:ea typeface="微软雅黑" panose="020B0503020204020204" pitchFamily="34" charset="-122"/>
              </a:rPr>
              <a:t>Hyper</a:t>
            </a:r>
            <a:r>
              <a:rPr lang="zh-CN" altLang="en-US" sz="1000" kern="100" dirty="0">
                <a:latin typeface="微软雅黑" panose="020B0503020204020204" pitchFamily="34" charset="-122"/>
                <a:ea typeface="微软雅黑" panose="020B0503020204020204" pitchFamily="34" charset="-122"/>
              </a:rPr>
              <a:t>昊铂</a:t>
            </a:r>
            <a:r>
              <a:rPr lang="zh-CN" altLang="zh-CN" sz="1000" kern="100" dirty="0">
                <a:latin typeface="微软雅黑" panose="020B0503020204020204" pitchFamily="34" charset="-122"/>
                <a:ea typeface="微软雅黑" panose="020B0503020204020204" pitchFamily="34" charset="-122"/>
              </a:rPr>
              <a:t>的场地的现场照片（多角度拍摄，以显示场地的大小及与马路、周边环境的关系，请插入文档内）（区分必要与非必要项）</a:t>
            </a: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⑪ </a:t>
            </a:r>
            <a:r>
              <a:rPr lang="zh-CN" altLang="zh-CN" sz="1000" kern="100" dirty="0">
                <a:latin typeface="微软雅黑" panose="020B0503020204020204" pitchFamily="34" charset="-122"/>
                <a:ea typeface="微软雅黑" panose="020B0503020204020204" pitchFamily="34" charset="-122"/>
              </a:rPr>
              <a:t>贵公司认为有必要提供的其它资料</a:t>
            </a:r>
          </a:p>
        </p:txBody>
      </p:sp>
    </p:spTree>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sp>
        <p:nvSpPr>
          <p:cNvPr id="6" name="TextBox 17"/>
          <p:cNvSpPr txBox="1"/>
          <p:nvPr/>
        </p:nvSpPr>
        <p:spPr>
          <a:xfrm>
            <a:off x="2716868" y="1563638"/>
            <a:ext cx="3056515" cy="2664010"/>
          </a:xfrm>
          <a:prstGeom prst="rect">
            <a:avLst/>
          </a:prstGeom>
          <a:noFill/>
          <a:effectLst>
            <a:outerShdw blurRad="50800" dist="50800" dir="5400000" algn="ctr" rotWithShape="0">
              <a:schemeClr val="bg1"/>
            </a:outerShdw>
          </a:effectLst>
        </p:spPr>
        <p:txBody>
          <a:bodyPr wrap="square" lIns="77925" tIns="38963" rIns="77925" bIns="38963" rtlCol="0">
            <a:spAutoFit/>
          </a:bodyPr>
          <a:lstStyle/>
          <a:p>
            <a:pPr>
              <a:lnSpc>
                <a:spcPct val="200000"/>
              </a:lnSpc>
            </a:pPr>
            <a:r>
              <a:rPr lang="zh-CN" altLang="en-US" sz="1200" b="1" dirty="0">
                <a:latin typeface="微软雅黑" panose="020B0503020204020204" pitchFamily="34" charset="-122"/>
                <a:ea typeface="微软雅黑" panose="020B0503020204020204" pitchFamily="34" charset="-122"/>
              </a:rPr>
              <a:t>申请城市市场评述</a:t>
            </a:r>
          </a:p>
          <a:p>
            <a:pPr lvl="0">
              <a:lnSpc>
                <a:spcPct val="200000"/>
              </a:lnSpc>
            </a:pPr>
            <a:r>
              <a:rPr lang="zh-CN" altLang="en-US" sz="1200" b="1" dirty="0">
                <a:latin typeface="微软雅黑" panose="020B0503020204020204" pitchFamily="34" charset="-122"/>
                <a:ea typeface="微软雅黑" panose="020B0503020204020204" pitchFamily="34" charset="-122"/>
              </a:rPr>
              <a:t>申请公司信息</a:t>
            </a:r>
          </a:p>
          <a:p>
            <a:pPr lvl="0">
              <a:lnSpc>
                <a:spcPct val="200000"/>
              </a:lnSpc>
            </a:pPr>
            <a:r>
              <a:rPr lang="zh-CN" altLang="en-US" sz="1200" b="1" dirty="0">
                <a:latin typeface="微软雅黑" panose="020B0503020204020204" pitchFamily="34" charset="-122"/>
                <a:ea typeface="微软雅黑" panose="020B0503020204020204" pitchFamily="34" charset="-122"/>
              </a:rPr>
              <a:t>新公司商业计划</a:t>
            </a:r>
          </a:p>
          <a:p>
            <a:pPr lvl="0">
              <a:lnSpc>
                <a:spcPct val="200000"/>
              </a:lnSpc>
            </a:pPr>
            <a:r>
              <a:rPr lang="zh-CN" altLang="en-US" sz="1200" b="1" dirty="0">
                <a:latin typeface="微软雅黑" panose="020B0503020204020204" pitchFamily="34" charset="-122"/>
                <a:ea typeface="微软雅黑" panose="020B0503020204020204" pitchFamily="34" charset="-122"/>
              </a:rPr>
              <a:t>新店营销规划</a:t>
            </a:r>
            <a:endParaRPr lang="en-US" altLang="zh-CN" sz="1200" b="1" dirty="0">
              <a:latin typeface="微软雅黑" panose="020B0503020204020204" pitchFamily="34" charset="-122"/>
              <a:ea typeface="微软雅黑" panose="020B0503020204020204" pitchFamily="34" charset="-122"/>
            </a:endParaRPr>
          </a:p>
          <a:p>
            <a:pPr lvl="0">
              <a:lnSpc>
                <a:spcPct val="200000"/>
              </a:lnSpc>
            </a:pPr>
            <a:r>
              <a:rPr lang="zh-CN" altLang="en-US" sz="1200" b="1" dirty="0">
                <a:latin typeface="微软雅黑" panose="020B0503020204020204" pitchFamily="34" charset="-122"/>
                <a:ea typeface="微软雅黑" panose="020B0503020204020204" pitchFamily="34" charset="-122"/>
              </a:rPr>
              <a:t>盈亏分析</a:t>
            </a:r>
          </a:p>
          <a:p>
            <a:pPr>
              <a:lnSpc>
                <a:spcPct val="200000"/>
              </a:lnSpc>
            </a:pPr>
            <a:r>
              <a:rPr lang="zh-CN" altLang="en-US" sz="1200" b="1" dirty="0">
                <a:latin typeface="微软雅黑" panose="020B0503020204020204" pitchFamily="34" charset="-122"/>
                <a:ea typeface="微软雅黑" panose="020B0503020204020204" pitchFamily="34" charset="-122"/>
              </a:rPr>
              <a:t>需提供的</a:t>
            </a:r>
            <a:r>
              <a:rPr lang="zh-CN" altLang="en-US" sz="1200" b="1" dirty="0" smtClean="0">
                <a:latin typeface="微软雅黑" panose="020B0503020204020204" pitchFamily="34" charset="-122"/>
                <a:ea typeface="微软雅黑" panose="020B0503020204020204" pitchFamily="34" charset="-122"/>
              </a:rPr>
              <a:t>附件</a:t>
            </a:r>
            <a:endParaRPr lang="en-US" altLang="zh-CN" sz="1200" b="1" dirty="0" smtClean="0">
              <a:latin typeface="微软雅黑" panose="020B0503020204020204" pitchFamily="34" charset="-122"/>
              <a:ea typeface="微软雅黑" panose="020B0503020204020204" pitchFamily="34" charset="-122"/>
            </a:endParaRPr>
          </a:p>
          <a:p>
            <a:pPr>
              <a:lnSpc>
                <a:spcPct val="200000"/>
              </a:lnSpc>
            </a:pPr>
            <a:r>
              <a:rPr lang="zh-CN" altLang="en-US" sz="1200" b="1" dirty="0" smtClean="0">
                <a:latin typeface="微软雅黑" panose="020B0503020204020204" pitchFamily="34" charset="-122"/>
                <a:ea typeface="微软雅黑" panose="020B0503020204020204" pitchFamily="34" charset="-122"/>
              </a:rPr>
              <a:t>附件</a:t>
            </a:r>
            <a:endParaRPr lang="en-US" altLang="zh-CN" sz="1200" b="1" dirty="0">
              <a:latin typeface="微软雅黑" panose="020B0503020204020204" pitchFamily="34" charset="-122"/>
              <a:ea typeface="微软雅黑" panose="020B0503020204020204" pitchFamily="34" charset="-122"/>
            </a:endParaRPr>
          </a:p>
        </p:txBody>
      </p:sp>
      <p:sp>
        <p:nvSpPr>
          <p:cNvPr id="7" name="TextBox 17"/>
          <p:cNvSpPr txBox="1"/>
          <p:nvPr/>
        </p:nvSpPr>
        <p:spPr>
          <a:xfrm>
            <a:off x="2404640" y="1052839"/>
            <a:ext cx="1096514" cy="471102"/>
          </a:xfrm>
          <a:prstGeom prst="rect">
            <a:avLst/>
          </a:prstGeom>
          <a:noFill/>
        </p:spPr>
        <p:txBody>
          <a:bodyPr wrap="square" lIns="77925" tIns="38963" rIns="77925" bIns="38963" rtlCol="0">
            <a:spAutoFit/>
          </a:bodyPr>
          <a:lstStyle/>
          <a:p>
            <a:pPr>
              <a:lnSpc>
                <a:spcPct val="150000"/>
              </a:lnSpc>
            </a:pPr>
            <a:r>
              <a:rPr lang="zh-CN" altLang="en-US" sz="1700" b="1" spc="173" dirty="0">
                <a:solidFill>
                  <a:srgbClr val="FA3C00"/>
                </a:solidFill>
                <a:latin typeface="微软雅黑" panose="020B0503020204020204" pitchFamily="34" charset="-122"/>
                <a:ea typeface="微软雅黑" panose="020B0503020204020204" pitchFamily="34" charset="-122"/>
              </a:rPr>
              <a:t>目录</a:t>
            </a:r>
          </a:p>
        </p:txBody>
      </p:sp>
      <p:sp>
        <p:nvSpPr>
          <p:cNvPr id="8" name="文本框 7"/>
          <p:cNvSpPr txBox="1"/>
          <p:nvPr/>
        </p:nvSpPr>
        <p:spPr>
          <a:xfrm>
            <a:off x="962153" y="1127816"/>
            <a:ext cx="1439582" cy="386464"/>
          </a:xfrm>
          <a:prstGeom prst="rect">
            <a:avLst/>
          </a:prstGeom>
          <a:noFill/>
        </p:spPr>
        <p:txBody>
          <a:bodyPr wrap="none" lIns="77925" tIns="38963" rIns="77925" bIns="38963" rtlCol="0">
            <a:spAutoFit/>
          </a:bodyPr>
          <a:lstStyle/>
          <a:p>
            <a:pPr defTabSz="474980">
              <a:defRPr/>
            </a:pPr>
            <a:r>
              <a:rPr lang="en-US" altLang="zh-CN" sz="2000" b="1" dirty="0">
                <a:solidFill>
                  <a:srgbClr val="FA3C00"/>
                </a:solidFill>
                <a:latin typeface="微软雅黑" panose="020B0503020204020204" pitchFamily="34" charset="-122"/>
                <a:ea typeface="微软雅黑" panose="020B0503020204020204" pitchFamily="34" charset="-122"/>
                <a:cs typeface="微软雅黑" panose="020B0503020204020204" pitchFamily="34" charset="-122"/>
              </a:rPr>
              <a:t>CONTENT</a:t>
            </a:r>
            <a:endParaRPr lang="zh-CN" altLang="en-US" b="1" dirty="0">
              <a:solidFill>
                <a:srgbClr val="FA3C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任意形状 8"/>
          <p:cNvSpPr/>
          <p:nvPr/>
        </p:nvSpPr>
        <p:spPr bwMode="auto">
          <a:xfrm>
            <a:off x="2384219" y="1145072"/>
            <a:ext cx="40843" cy="351952"/>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FA3C00"/>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3314" tIns="31658" rIns="63314" bIns="31658" numCol="1" rtlCol="0" anchor="ctr" anchorCtr="0" compatLnSpc="1"/>
          <a:lstStyle/>
          <a:p>
            <a:pPr algn="ctr" defTabSz="633095"/>
            <a:endParaRPr lang="zh-CN" altLang="en-US" sz="800">
              <a:solidFill>
                <a:srgbClr val="FA3C00"/>
              </a:solidFill>
              <a:latin typeface="Arial" panose="020B0604020202020204" pitchFamily="34" charset="0"/>
              <a:ea typeface="华文中宋" panose="02010600040101010101" pitchFamily="2" charset="-122"/>
            </a:endParaRPr>
          </a:p>
        </p:txBody>
      </p:sp>
      <p:sp>
        <p:nvSpPr>
          <p:cNvPr id="10" name="椭圆 9"/>
          <p:cNvSpPr/>
          <p:nvPr/>
        </p:nvSpPr>
        <p:spPr bwMode="auto">
          <a:xfrm>
            <a:off x="2436491" y="2440496"/>
            <a:ext cx="266154" cy="216251"/>
          </a:xfrm>
          <a:prstGeom prst="ellipse">
            <a:avLst/>
          </a:prstGeom>
          <a:solidFill>
            <a:srgbClr val="FA3C00"/>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rPr>
              <a:t>三</a:t>
            </a:r>
            <a:endParaRPr lang="zh-CN" altLang="en-US" sz="9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椭圆 10"/>
          <p:cNvSpPr/>
          <p:nvPr/>
        </p:nvSpPr>
        <p:spPr bwMode="auto">
          <a:xfrm>
            <a:off x="2436491" y="2079619"/>
            <a:ext cx="266154" cy="216251"/>
          </a:xfrm>
          <a:prstGeom prst="ellipse">
            <a:avLst/>
          </a:prstGeom>
          <a:solidFill>
            <a:srgbClr val="FA3C00"/>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rPr>
              <a:t>二</a:t>
            </a:r>
            <a:endParaRPr lang="zh-CN" altLang="en-US" sz="9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椭圆 11"/>
          <p:cNvSpPr/>
          <p:nvPr/>
        </p:nvSpPr>
        <p:spPr bwMode="auto">
          <a:xfrm>
            <a:off x="2436491" y="1710200"/>
            <a:ext cx="266154" cy="216251"/>
          </a:xfrm>
          <a:prstGeom prst="ellipse">
            <a:avLst/>
          </a:prstGeom>
          <a:solidFill>
            <a:srgbClr val="FA3C00"/>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rPr>
              <a:t>一</a:t>
            </a:r>
            <a:endParaRPr lang="zh-CN" altLang="en-US" sz="9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椭圆 12"/>
          <p:cNvSpPr/>
          <p:nvPr/>
        </p:nvSpPr>
        <p:spPr bwMode="auto">
          <a:xfrm>
            <a:off x="2436491" y="2819858"/>
            <a:ext cx="266154" cy="216251"/>
          </a:xfrm>
          <a:prstGeom prst="ellipse">
            <a:avLst/>
          </a:prstGeom>
          <a:solidFill>
            <a:srgbClr val="FA3C00"/>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rPr>
              <a:t>四</a:t>
            </a:r>
            <a:endParaRPr lang="zh-CN" altLang="en-US" sz="9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椭圆 13"/>
          <p:cNvSpPr/>
          <p:nvPr/>
        </p:nvSpPr>
        <p:spPr bwMode="auto">
          <a:xfrm>
            <a:off x="2443603" y="3189277"/>
            <a:ext cx="266154" cy="216251"/>
          </a:xfrm>
          <a:prstGeom prst="ellipse">
            <a:avLst/>
          </a:prstGeom>
          <a:solidFill>
            <a:srgbClr val="FA3C00"/>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rPr>
              <a:t>五</a:t>
            </a:r>
          </a:p>
        </p:txBody>
      </p:sp>
      <p:sp>
        <p:nvSpPr>
          <p:cNvPr id="15" name="椭圆 14"/>
          <p:cNvSpPr/>
          <p:nvPr/>
        </p:nvSpPr>
        <p:spPr bwMode="auto">
          <a:xfrm>
            <a:off x="2436491" y="3539814"/>
            <a:ext cx="266154" cy="216251"/>
          </a:xfrm>
          <a:prstGeom prst="ellipse">
            <a:avLst/>
          </a:prstGeom>
          <a:solidFill>
            <a:srgbClr val="FA3C00"/>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rPr>
              <a:t>六</a:t>
            </a:r>
          </a:p>
        </p:txBody>
      </p:sp>
      <p:sp>
        <p:nvSpPr>
          <p:cNvPr id="18" name="椭圆 17"/>
          <p:cNvSpPr/>
          <p:nvPr/>
        </p:nvSpPr>
        <p:spPr bwMode="auto">
          <a:xfrm>
            <a:off x="2450714" y="3884476"/>
            <a:ext cx="266154" cy="216251"/>
          </a:xfrm>
          <a:prstGeom prst="ellipse">
            <a:avLst/>
          </a:prstGeom>
          <a:solidFill>
            <a:srgbClr val="FA3C00"/>
          </a:soli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smtClean="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rPr>
              <a:t>七</a:t>
            </a:r>
            <a:endParaRPr lang="zh-CN" altLang="en-US" sz="1200" b="1" dirty="0">
              <a:solidFill>
                <a:schemeClr val="bg1">
                  <a:lumMod val="9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矩形 10"/>
          <p:cNvSpPr>
            <a:spLocks noChangeArrowheads="1"/>
          </p:cNvSpPr>
          <p:nvPr/>
        </p:nvSpPr>
        <p:spPr bwMode="auto">
          <a:xfrm>
            <a:off x="-6229200" y="339502"/>
            <a:ext cx="914209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kern="100" dirty="0">
                <a:solidFill>
                  <a:srgbClr val="FA3C00"/>
                </a:solidFill>
                <a:latin typeface="微软雅黑" panose="020B0503020204020204" pitchFamily="34" charset="-122"/>
                <a:ea typeface="微软雅黑" panose="020B0503020204020204" pitchFamily="34" charset="-122"/>
              </a:rPr>
              <a:t>七</a:t>
            </a:r>
            <a:r>
              <a:rPr lang="zh-CN" altLang="en-US" b="1" kern="100" dirty="0" smtClean="0">
                <a:solidFill>
                  <a:srgbClr val="FA3C00"/>
                </a:solidFill>
                <a:latin typeface="微软雅黑" panose="020B0503020204020204" pitchFamily="34" charset="-122"/>
                <a:ea typeface="微软雅黑" panose="020B0503020204020204" pitchFamily="34" charset="-122"/>
              </a:rPr>
              <a:t>、附件：</a:t>
            </a:r>
            <a:r>
              <a:rPr lang="en-US" altLang="zh-CN" b="1" kern="100" dirty="0" err="1" smtClean="0">
                <a:solidFill>
                  <a:srgbClr val="FA3C00"/>
                </a:solidFill>
                <a:latin typeface="微软雅黑" panose="020B0503020204020204" pitchFamily="34" charset="-122"/>
                <a:ea typeface="微软雅黑" panose="020B0503020204020204" pitchFamily="34" charset="-122"/>
              </a:rPr>
              <a:t>Hyptec</a:t>
            </a:r>
            <a:r>
              <a:rPr lang="zh-CN" altLang="en-US" b="1" kern="100" dirty="0" smtClean="0">
                <a:solidFill>
                  <a:srgbClr val="FA3C00"/>
                </a:solidFill>
                <a:latin typeface="微软雅黑" panose="020B0503020204020204" pitchFamily="34" charset="-122"/>
                <a:ea typeface="微软雅黑" panose="020B0503020204020204" pitchFamily="34" charset="-122"/>
              </a:rPr>
              <a:t>昊铂建</a:t>
            </a:r>
            <a:r>
              <a:rPr lang="zh-CN" altLang="en-US" b="1" kern="100" dirty="0">
                <a:solidFill>
                  <a:srgbClr val="FA3C00"/>
                </a:solidFill>
                <a:latin typeface="微软雅黑" panose="020B0503020204020204" pitchFamily="34" charset="-122"/>
                <a:ea typeface="微软雅黑" panose="020B0503020204020204" pitchFamily="34" charset="-122"/>
              </a:rPr>
              <a:t>店标准</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3823812411"/>
              </p:ext>
            </p:extLst>
          </p:nvPr>
        </p:nvGraphicFramePr>
        <p:xfrm>
          <a:off x="35496" y="915566"/>
          <a:ext cx="9036498" cy="2520562"/>
        </p:xfrm>
        <a:graphic>
          <a:graphicData uri="http://schemas.openxmlformats.org/drawingml/2006/table">
            <a:tbl>
              <a:tblPr/>
              <a:tblGrid>
                <a:gridCol w="623207">
                  <a:extLst>
                    <a:ext uri="{9D8B030D-6E8A-4147-A177-3AD203B41FA5}">
                      <a16:colId xmlns:a16="http://schemas.microsoft.com/office/drawing/2014/main" val="20013"/>
                    </a:ext>
                  </a:extLst>
                </a:gridCol>
                <a:gridCol w="623207">
                  <a:extLst>
                    <a:ext uri="{9D8B030D-6E8A-4147-A177-3AD203B41FA5}">
                      <a16:colId xmlns:a16="http://schemas.microsoft.com/office/drawing/2014/main" val="20000"/>
                    </a:ext>
                  </a:extLst>
                </a:gridCol>
                <a:gridCol w="623207">
                  <a:extLst>
                    <a:ext uri="{9D8B030D-6E8A-4147-A177-3AD203B41FA5}">
                      <a16:colId xmlns:a16="http://schemas.microsoft.com/office/drawing/2014/main" val="20001"/>
                    </a:ext>
                  </a:extLst>
                </a:gridCol>
                <a:gridCol w="974189">
                  <a:extLst>
                    <a:ext uri="{9D8B030D-6E8A-4147-A177-3AD203B41FA5}">
                      <a16:colId xmlns:a16="http://schemas.microsoft.com/office/drawing/2014/main" val="20002"/>
                    </a:ext>
                  </a:extLst>
                </a:gridCol>
                <a:gridCol w="415041">
                  <a:extLst>
                    <a:ext uri="{9D8B030D-6E8A-4147-A177-3AD203B41FA5}">
                      <a16:colId xmlns:a16="http://schemas.microsoft.com/office/drawing/2014/main" val="20003"/>
                    </a:ext>
                  </a:extLst>
                </a:gridCol>
                <a:gridCol w="766025">
                  <a:extLst>
                    <a:ext uri="{9D8B030D-6E8A-4147-A177-3AD203B41FA5}">
                      <a16:colId xmlns:a16="http://schemas.microsoft.com/office/drawing/2014/main" val="20004"/>
                    </a:ext>
                  </a:extLst>
                </a:gridCol>
                <a:gridCol w="623207">
                  <a:extLst>
                    <a:ext uri="{9D8B030D-6E8A-4147-A177-3AD203B41FA5}">
                      <a16:colId xmlns:a16="http://schemas.microsoft.com/office/drawing/2014/main" val="20005"/>
                    </a:ext>
                  </a:extLst>
                </a:gridCol>
                <a:gridCol w="623207">
                  <a:extLst>
                    <a:ext uri="{9D8B030D-6E8A-4147-A177-3AD203B41FA5}">
                      <a16:colId xmlns:a16="http://schemas.microsoft.com/office/drawing/2014/main" val="20006"/>
                    </a:ext>
                  </a:extLst>
                </a:gridCol>
                <a:gridCol w="623207">
                  <a:extLst>
                    <a:ext uri="{9D8B030D-6E8A-4147-A177-3AD203B41FA5}">
                      <a16:colId xmlns:a16="http://schemas.microsoft.com/office/drawing/2014/main" val="20007"/>
                    </a:ext>
                  </a:extLst>
                </a:gridCol>
                <a:gridCol w="623207">
                  <a:extLst>
                    <a:ext uri="{9D8B030D-6E8A-4147-A177-3AD203B41FA5}">
                      <a16:colId xmlns:a16="http://schemas.microsoft.com/office/drawing/2014/main" val="20008"/>
                    </a:ext>
                  </a:extLst>
                </a:gridCol>
                <a:gridCol w="623207">
                  <a:extLst>
                    <a:ext uri="{9D8B030D-6E8A-4147-A177-3AD203B41FA5}">
                      <a16:colId xmlns:a16="http://schemas.microsoft.com/office/drawing/2014/main" val="20009"/>
                    </a:ext>
                  </a:extLst>
                </a:gridCol>
                <a:gridCol w="688325">
                  <a:extLst>
                    <a:ext uri="{9D8B030D-6E8A-4147-A177-3AD203B41FA5}">
                      <a16:colId xmlns:a16="http://schemas.microsoft.com/office/drawing/2014/main" val="20010"/>
                    </a:ext>
                  </a:extLst>
                </a:gridCol>
                <a:gridCol w="625523">
                  <a:extLst>
                    <a:ext uri="{9D8B030D-6E8A-4147-A177-3AD203B41FA5}">
                      <a16:colId xmlns:a16="http://schemas.microsoft.com/office/drawing/2014/main" val="20011"/>
                    </a:ext>
                  </a:extLst>
                </a:gridCol>
                <a:gridCol w="581739">
                  <a:extLst>
                    <a:ext uri="{9D8B030D-6E8A-4147-A177-3AD203B41FA5}">
                      <a16:colId xmlns:a16="http://schemas.microsoft.com/office/drawing/2014/main" val="20012"/>
                    </a:ext>
                  </a:extLst>
                </a:gridCol>
              </a:tblGrid>
              <a:tr h="206658">
                <a:tc rowSpan="3">
                  <a:txBody>
                    <a:bodyPr/>
                    <a:lstStyle/>
                    <a:p>
                      <a:pPr algn="ctr" rtl="0" fontAlgn="ctr"/>
                      <a:endParaRPr lang="zh-CN" altLang="en-US" sz="100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rowSpan="3">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级别</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rowSpan="3">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展示区面宽（</a:t>
                      </a: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m</a:t>
                      </a: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gridSpan="7">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总面积（㎡</a:t>
                      </a:r>
                      <a:r>
                        <a:rPr lang="zh-CN" altLang="en-US" sz="1000" b="1" i="0" u="none" strike="noStrike" dirty="0" smtClean="0">
                          <a:solidFill>
                            <a:schemeClr val="tx1"/>
                          </a:solidFill>
                          <a:effectLst/>
                          <a:latin typeface="微软雅黑" panose="020B0503020204020204" pitchFamily="34" charset="-122"/>
                          <a:ea typeface="微软雅黑" panose="020B0503020204020204" pitchFamily="34" charset="-122"/>
                        </a:rPr>
                        <a:t>） </a:t>
                      </a:r>
                      <a:endParaRPr lang="zh-CN" altLang="en-US" sz="100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solidFill>
                      <a:srgbClr val="A6A6A6"/>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3">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售后钣喷共享（㎡）</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rowSpan="3">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000" b="1" i="0" u="none" strike="noStrike" dirty="0" smtClean="0">
                          <a:solidFill>
                            <a:schemeClr val="tx1"/>
                          </a:solidFill>
                          <a:effectLst/>
                          <a:latin typeface="微软雅黑" panose="020B0503020204020204" pitchFamily="34" charset="-122"/>
                          <a:ea typeface="微软雅黑" panose="020B0503020204020204" pitchFamily="34" charset="-122"/>
                        </a:rPr>
                        <a:t>工位</a:t>
                      </a:r>
                    </a:p>
                    <a:p>
                      <a:pPr algn="ctr" rtl="0" fontAlgn="ctr"/>
                      <a:r>
                        <a:rPr lang="zh-CN" altLang="en-US" sz="1000" b="1" i="0" u="none" strike="noStrike" dirty="0" smtClean="0">
                          <a:solidFill>
                            <a:schemeClr val="tx1"/>
                          </a:solidFill>
                          <a:effectLst/>
                          <a:latin typeface="微软雅黑" panose="020B0503020204020204" pitchFamily="34" charset="-122"/>
                          <a:ea typeface="微软雅黑" panose="020B0503020204020204" pitchFamily="34" charset="-122"/>
                        </a:rPr>
                        <a:t>（</a:t>
                      </a: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不含四轮、大梁校正、烤漆房</a:t>
                      </a:r>
                      <a:r>
                        <a:rPr lang="zh-CN" altLang="en-US" sz="1000" b="1" i="0" u="none" strike="noStrike" dirty="0" smtClean="0">
                          <a:solidFill>
                            <a:schemeClr val="tx1"/>
                          </a:solidFill>
                          <a:effectLst/>
                          <a:latin typeface="微软雅黑" panose="020B0503020204020204" pitchFamily="34" charset="-122"/>
                          <a:ea typeface="微软雅黑" panose="020B0503020204020204" pitchFamily="34" charset="-122"/>
                        </a:rPr>
                        <a:t>）</a:t>
                      </a: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　</a:t>
                      </a:r>
                    </a:p>
                  </a:txBody>
                  <a:tcPr marL="36000" marR="3600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rowSpan="3">
                  <a:txBody>
                    <a:bodyPr/>
                    <a:lstStyle/>
                    <a:p>
                      <a:pPr algn="ctr" rtl="0" fontAlgn="ctr"/>
                      <a:r>
                        <a:rPr lang="zh-CN" altLang="en-US" sz="1000" b="1" i="0" u="none" strike="noStrike">
                          <a:solidFill>
                            <a:schemeClr val="tx1"/>
                          </a:solidFill>
                          <a:effectLst/>
                          <a:latin typeface="微软雅黑" panose="020B0503020204020204" pitchFamily="34" charset="-122"/>
                          <a:ea typeface="微软雅黑" panose="020B0503020204020204" pitchFamily="34" charset="-122"/>
                        </a:rPr>
                        <a:t>充电桩</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rowSpan="3">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展车台数</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extLst>
                  <a:ext uri="{0D108BD9-81ED-4DB2-BD59-A6C34878D82A}">
                    <a16:rowId xmlns:a16="http://schemas.microsoft.com/office/drawing/2014/main" val="10000"/>
                  </a:ext>
                </a:extLst>
              </a:tr>
              <a:tr h="224171">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rowSpan="2">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　</a:t>
                      </a:r>
                    </a:p>
                    <a:p>
                      <a:pPr algn="ctr"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　</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gridSpan="3">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销售部分（㎡）</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solidFill>
                      <a:srgbClr val="A6A6A6"/>
                    </a:solidFill>
                  </a:tcPr>
                </a:tc>
                <a:tc hMerge="1">
                  <a:txBody>
                    <a:bodyPr/>
                    <a:lstStyle/>
                    <a:p>
                      <a:endParaRPr lang="zh-CN" altLang="en-US"/>
                    </a:p>
                  </a:txBody>
                  <a:tcPr/>
                </a:tc>
                <a:tc hMerge="1">
                  <a:txBody>
                    <a:bodyPr/>
                    <a:lstStyle/>
                    <a:p>
                      <a:endParaRPr lang="zh-CN" altLang="en-US"/>
                    </a:p>
                  </a:txBody>
                  <a:tcPr/>
                </a:tc>
                <a:tc gridSpan="3">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服务部分（㎡）</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solidFill>
                      <a:srgbClr val="A6A6A6"/>
                    </a:solidFill>
                  </a:tcPr>
                </a:tc>
                <a:tc hMerge="1">
                  <a:txBody>
                    <a:bodyPr/>
                    <a:lstStyle/>
                    <a:p>
                      <a:endParaRPr lang="zh-CN" altLang="en-US"/>
                    </a:p>
                  </a:txBody>
                  <a:tcPr/>
                </a:tc>
                <a:tc hMerge="1">
                  <a:txBody>
                    <a:bodyPr/>
                    <a:lstStyle/>
                    <a:p>
                      <a:endParaRPr lang="zh-CN" altLang="en-US"/>
                    </a:p>
                  </a:txBody>
                  <a:tcPr/>
                </a:tc>
                <a:tc vMerge="1">
                  <a:txBody>
                    <a:bodyPr/>
                    <a:lstStyle/>
                    <a:p>
                      <a:endParaRPr lang="zh-CN" altLang="en-US"/>
                    </a:p>
                  </a:txBody>
                  <a:tcPr/>
                </a:tc>
                <a:tc vMerge="1">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A6A6A6"/>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1"/>
                  </a:ext>
                </a:extLst>
              </a:tr>
              <a:tr h="43453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pPr algn="ctr" fontAlgn="ctr"/>
                      <a:endParaRPr lang="zh-CN" altLang="en-US" sz="105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6A6A6"/>
                    </a:solidFill>
                  </a:tcPr>
                </a:tc>
                <a:tc>
                  <a:txBody>
                    <a:bodyPr/>
                    <a:lstStyle/>
                    <a:p>
                      <a:pPr algn="ctr"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　</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一</a:t>
                      </a:r>
                      <a:r>
                        <a:rPr lang="zh-CN" altLang="en-US" sz="1000" b="1" i="0" u="none" strike="noStrike" dirty="0" smtClean="0">
                          <a:solidFill>
                            <a:schemeClr val="tx1"/>
                          </a:solidFill>
                          <a:effectLst/>
                          <a:latin typeface="微软雅黑" panose="020B0503020204020204" pitchFamily="34" charset="-122"/>
                          <a:ea typeface="微软雅黑" panose="020B0503020204020204" pitchFamily="34" charset="-122"/>
                        </a:rPr>
                        <a:t>层</a:t>
                      </a:r>
                      <a:endParaRPr lang="en-US" altLang="zh-CN" sz="1000" b="1" i="0" u="none" strike="noStrike" dirty="0" smtClean="0">
                        <a:solidFill>
                          <a:schemeClr val="tx1"/>
                        </a:solidFill>
                        <a:effectLst/>
                        <a:latin typeface="微软雅黑" panose="020B0503020204020204" pitchFamily="34" charset="-122"/>
                        <a:ea typeface="微软雅黑" panose="020B0503020204020204" pitchFamily="34" charset="-122"/>
                      </a:endParaRPr>
                    </a:p>
                    <a:p>
                      <a:pPr algn="ctr" rtl="0" fontAlgn="ctr"/>
                      <a:r>
                        <a:rPr lang="zh-CN" altLang="en-US" sz="1000" b="1" i="0" u="none" strike="noStrike" dirty="0" smtClean="0">
                          <a:solidFill>
                            <a:schemeClr val="tx1"/>
                          </a:solidFill>
                          <a:effectLst/>
                          <a:latin typeface="微软雅黑" panose="020B0503020204020204" pitchFamily="34" charset="-122"/>
                          <a:ea typeface="微软雅黑" panose="020B0503020204020204" pitchFamily="34" charset="-122"/>
                        </a:rPr>
                        <a:t>（</a:t>
                      </a: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二</a:t>
                      </a:r>
                      <a:r>
                        <a:rPr lang="zh-CN" altLang="en-US" sz="1000" b="1" i="0" u="none" strike="noStrike" dirty="0" smtClean="0">
                          <a:solidFill>
                            <a:schemeClr val="tx1"/>
                          </a:solidFill>
                          <a:effectLst/>
                          <a:latin typeface="微软雅黑" panose="020B0503020204020204" pitchFamily="34" charset="-122"/>
                          <a:ea typeface="微软雅黑" panose="020B0503020204020204" pitchFamily="34" charset="-122"/>
                        </a:rPr>
                        <a:t>层</a:t>
                      </a:r>
                      <a:endParaRPr lang="en-US" altLang="zh-CN" sz="1000" b="1" i="0" u="none" strike="noStrike" dirty="0" smtClean="0">
                        <a:solidFill>
                          <a:schemeClr val="tx1"/>
                        </a:solidFill>
                        <a:effectLst/>
                        <a:latin typeface="微软雅黑" panose="020B0503020204020204" pitchFamily="34" charset="-122"/>
                        <a:ea typeface="微软雅黑" panose="020B0503020204020204" pitchFamily="34" charset="-122"/>
                      </a:endParaRPr>
                    </a:p>
                    <a:p>
                      <a:pPr algn="ctr" rtl="0" fontAlgn="ctr"/>
                      <a:r>
                        <a:rPr lang="zh-CN" altLang="en-US" sz="1000" b="1" i="0" u="none" strike="noStrike" dirty="0" smtClean="0">
                          <a:solidFill>
                            <a:schemeClr val="tx1"/>
                          </a:solidFill>
                          <a:effectLst/>
                          <a:latin typeface="微软雅黑" panose="020B0503020204020204" pitchFamily="34" charset="-122"/>
                          <a:ea typeface="微软雅黑" panose="020B0503020204020204" pitchFamily="34" charset="-122"/>
                        </a:rPr>
                        <a:t>（</a:t>
                      </a: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6A6A6"/>
                    </a:solidFill>
                  </a:tcPr>
                </a:tc>
                <a:tc>
                  <a:txBody>
                    <a:bodyPr/>
                    <a:lstStyle/>
                    <a:p>
                      <a:pPr algn="ctr"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　</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a:txBody>
                    <a:bodyPr/>
                    <a:lstStyle/>
                    <a:p>
                      <a:pPr algn="ctr" rtl="0" fontAlgn="ct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功能区</a:t>
                      </a:r>
                      <a:b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b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a:t>
                      </a: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接待客休</a:t>
                      </a: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 </a:t>
                      </a:r>
                      <a:r>
                        <a:rPr lang="zh-CN" altLang="en-US" sz="1000" b="1" i="0" u="none" strike="noStrike" dirty="0">
                          <a:solidFill>
                            <a:schemeClr val="tx1"/>
                          </a:solidFill>
                          <a:effectLst/>
                          <a:latin typeface="微软雅黑" panose="020B0503020204020204" pitchFamily="34" charset="-122"/>
                          <a:ea typeface="微软雅黑" panose="020B0503020204020204" pitchFamily="34" charset="-122"/>
                        </a:rPr>
                        <a:t>（㎡）</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a:txBody>
                    <a:bodyPr/>
                    <a:lstStyle/>
                    <a:p>
                      <a:pPr algn="ctr" rtl="0" fontAlgn="ctr"/>
                      <a:r>
                        <a:rPr lang="zh-CN" altLang="en-US" sz="1000" b="1" i="0" u="none" strike="noStrike" dirty="0" smtClean="0">
                          <a:solidFill>
                            <a:schemeClr val="tx1"/>
                          </a:solidFill>
                          <a:effectLst/>
                          <a:latin typeface="微软雅黑" panose="020B0503020204020204" pitchFamily="34" charset="-122"/>
                          <a:ea typeface="微软雅黑" panose="020B0503020204020204" pitchFamily="34" charset="-122"/>
                        </a:rPr>
                        <a:t>车间</a:t>
                      </a:r>
                      <a:endParaRPr lang="en-US" altLang="zh-CN" sz="1000" b="1" i="0" u="none" strike="noStrike" dirty="0" smtClean="0">
                        <a:solidFill>
                          <a:schemeClr val="tx1"/>
                        </a:solidFill>
                        <a:effectLst/>
                        <a:latin typeface="微软雅黑" panose="020B0503020204020204" pitchFamily="34" charset="-122"/>
                        <a:ea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000" b="1" i="0" u="none" strike="noStrike" dirty="0" smtClean="0">
                          <a:solidFill>
                            <a:schemeClr val="tx1"/>
                          </a:solidFill>
                          <a:effectLst/>
                          <a:latin typeface="微软雅黑" panose="020B0503020204020204" pitchFamily="34" charset="-122"/>
                          <a:ea typeface="微软雅黑" panose="020B0503020204020204" pitchFamily="34" charset="-122"/>
                        </a:rPr>
                        <a:t>（㎡）</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A6A6A6"/>
                    </a:solidFill>
                  </a:tcPr>
                </a:tc>
                <a:tc vMerge="1">
                  <a:txBody>
                    <a:bodyPr/>
                    <a:lstStyle/>
                    <a:p>
                      <a:endParaRPr lang="zh-CN" altLang="en-US"/>
                    </a:p>
                  </a:txBody>
                  <a:tcPr/>
                </a:tc>
                <a:tc vMerge="1">
                  <a:txBody>
                    <a:bodyPr/>
                    <a:lstStyle/>
                    <a:p>
                      <a:pPr algn="ctr" fontAlgn="ctr"/>
                      <a:endParaRPr lang="zh-CN" altLang="en-US" sz="1100" b="0" i="0" u="none" strike="noStrike">
                        <a:solidFill>
                          <a:srgbClr val="000000"/>
                        </a:solidFill>
                        <a:effectLst/>
                        <a:latin typeface="宋体"/>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A6A6A6"/>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002"/>
                  </a:ext>
                </a:extLst>
              </a:tr>
              <a:tr h="290723">
                <a:tc rowSpan="2">
                  <a:txBody>
                    <a:bodyPr/>
                    <a:lstStyle/>
                    <a:p>
                      <a:pPr algn="ctr" rtl="0" fontAlgn="ctr"/>
                      <a:r>
                        <a:rPr lang="zh-CN" altLang="en-US" sz="1000" b="1" i="0" u="none" strike="noStrike" dirty="0" smtClean="0">
                          <a:solidFill>
                            <a:srgbClr val="000000"/>
                          </a:solidFill>
                          <a:effectLst/>
                          <a:latin typeface="微软雅黑" panose="020B0503020204020204" pitchFamily="34" charset="-122"/>
                          <a:ea typeface="微软雅黑" panose="020B0503020204020204" pitchFamily="34" charset="-122"/>
                        </a:rPr>
                        <a:t>昊铂中心</a:t>
                      </a:r>
                      <a:endParaRPr lang="en-US" sz="100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2"/>
                    </a:solidFill>
                  </a:tcPr>
                </a:tc>
                <a:tc>
                  <a:txBody>
                    <a:bodyPr/>
                    <a:lstStyle/>
                    <a:p>
                      <a:pPr algn="ctr" rtl="0" fontAlgn="ctr"/>
                      <a:r>
                        <a:rPr lang="en-US" sz="1000" b="1" i="0" u="none" strike="noStrike" dirty="0">
                          <a:solidFill>
                            <a:srgbClr val="000000"/>
                          </a:solidFill>
                          <a:effectLst/>
                          <a:latin typeface="微软雅黑" panose="020B0503020204020204" pitchFamily="34" charset="-122"/>
                          <a:ea typeface="微软雅黑" panose="020B0503020204020204" pitchFamily="34" charset="-122"/>
                        </a:rPr>
                        <a:t>A2</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2"/>
                    </a:solidFill>
                  </a:tcPr>
                </a:tc>
                <a:tc>
                  <a:txBody>
                    <a:bodyPr/>
                    <a:lstStyle/>
                    <a:p>
                      <a:pPr algn="ctr" rtl="0"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25</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1750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750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600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150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1" i="0" u="none" strike="noStrike" dirty="0">
                          <a:solidFill>
                            <a:srgbClr val="000000"/>
                          </a:solidFill>
                          <a:effectLst/>
                          <a:latin typeface="微软雅黑" panose="020B0503020204020204" pitchFamily="34" charset="-122"/>
                          <a:ea typeface="微软雅黑" panose="020B0503020204020204" pitchFamily="34" charset="-122"/>
                        </a:rPr>
                        <a:t>1000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220</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780</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670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6</a:t>
                      </a:r>
                    </a:p>
                  </a:txBody>
                  <a:tcPr marL="36000" marR="3600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快</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180</a:t>
                      </a:r>
                      <a:r>
                        <a:rPr lang="en-US" sz="1000" b="0" i="0" u="none" strike="noStrike" dirty="0">
                          <a:solidFill>
                            <a:srgbClr val="000000"/>
                          </a:solidFill>
                          <a:effectLst/>
                          <a:latin typeface="微软雅黑" panose="020B0503020204020204" pitchFamily="34" charset="-122"/>
                          <a:ea typeface="微软雅黑" panose="020B0503020204020204" pitchFamily="34" charset="-122"/>
                        </a:rPr>
                        <a:t>kw</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5—7</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67092">
                <a:tc vMerge="1">
                  <a:txBody>
                    <a:bodyPr/>
                    <a:lstStyle/>
                    <a:p>
                      <a:pPr algn="ctr" rtl="0" fontAlgn="ctr"/>
                      <a:endParaRPr lang="en-US" sz="1050" b="1"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algn="ctr" rtl="0" fontAlgn="ctr"/>
                      <a:r>
                        <a:rPr lang="en-US" sz="1000" b="1" i="0" u="none" strike="noStrike" dirty="0">
                          <a:solidFill>
                            <a:srgbClr val="000000"/>
                          </a:solidFill>
                          <a:effectLst/>
                          <a:latin typeface="微软雅黑" panose="020B0503020204020204" pitchFamily="34" charset="-122"/>
                          <a:ea typeface="微软雅黑" panose="020B0503020204020204" pitchFamily="34" charset="-122"/>
                        </a:rPr>
                        <a:t>A3</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2"/>
                    </a:solidFill>
                  </a:tcPr>
                </a:tc>
                <a:tc>
                  <a:txBody>
                    <a:bodyPr/>
                    <a:lstStyle/>
                    <a:p>
                      <a:pPr algn="ctr" rtl="0"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20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1400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1" i="0" u="none" strike="noStrike" dirty="0" smtClean="0">
                          <a:solidFill>
                            <a:schemeClr val="tx1"/>
                          </a:solidFill>
                          <a:effectLst/>
                          <a:latin typeface="微软雅黑" panose="020B0503020204020204" pitchFamily="34" charset="-122"/>
                          <a:ea typeface="微软雅黑" panose="020B0503020204020204" pitchFamily="34" charset="-122"/>
                        </a:rPr>
                        <a:t>600</a:t>
                      </a:r>
                      <a:endParaRPr lang="en-US" altLang="zh-CN" sz="100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500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100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800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200</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600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550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4</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快</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180</a:t>
                      </a:r>
                      <a:r>
                        <a:rPr lang="en-US" sz="1000" b="0" i="0" u="none" strike="noStrike" dirty="0">
                          <a:solidFill>
                            <a:srgbClr val="000000"/>
                          </a:solidFill>
                          <a:effectLst/>
                          <a:latin typeface="微软雅黑" panose="020B0503020204020204" pitchFamily="34" charset="-122"/>
                          <a:ea typeface="微软雅黑" panose="020B0503020204020204" pitchFamily="34" charset="-122"/>
                        </a:rPr>
                        <a:t>kw</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4—6</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r h="267092">
                <a:tc rowSpan="4">
                  <a:txBody>
                    <a:bodyPr/>
                    <a:lstStyle/>
                    <a:p>
                      <a:pPr marL="0" algn="ctr" defTabSz="914400" rtl="0" eaLnBrk="1" fontAlgn="ctr" latinLnBrk="0" hangingPunct="1"/>
                      <a:r>
                        <a:rPr lang="zh-CN" altLang="en-US" sz="1000" b="1" i="0" u="none" strike="noStrike" kern="1200" dirty="0">
                          <a:solidFill>
                            <a:srgbClr val="000000"/>
                          </a:solidFill>
                          <a:effectLst/>
                          <a:latin typeface="微软雅黑" panose="020B0503020204020204" pitchFamily="34" charset="-122"/>
                          <a:ea typeface="微软雅黑" panose="020B0503020204020204" pitchFamily="34" charset="-122"/>
                          <a:cs typeface="+mn-cs"/>
                        </a:rPr>
                        <a:t>昊铂空间</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2"/>
                    </a:solidFill>
                  </a:tcPr>
                </a:tc>
                <a:tc>
                  <a:txBody>
                    <a:bodyPr/>
                    <a:lstStyle/>
                    <a:p>
                      <a:pPr marL="0" algn="ctr" defTabSz="914400" rtl="0" eaLnBrk="1" fontAlgn="ctr" latinLnBrk="0" hangingPunct="1"/>
                      <a:r>
                        <a:rPr lang="en-US" altLang="zh-CN" sz="1000" b="1"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B1</a:t>
                      </a:r>
                      <a:endParaRPr lang="en-US" sz="1000" b="1"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2"/>
                    </a:solidFill>
                  </a:tcPr>
                </a:tc>
                <a:tc>
                  <a:txBody>
                    <a:bodyPr/>
                    <a:lstStyle/>
                    <a:p>
                      <a:pPr marL="0" algn="ctr" defTabSz="779145" rtl="0" eaLnBrk="1" fontAlgn="ctr" latinLnBrk="0" hangingPunct="1"/>
                      <a:r>
                        <a:rPr lang="en-US" altLang="zh-CN" sz="1000" b="1"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16</a:t>
                      </a:r>
                      <a:endParaRPr lang="en-US" altLang="zh-CN" sz="1000" b="1"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gridSpan="4">
                  <a:txBody>
                    <a:bodyPr/>
                    <a:lstStyle/>
                    <a:p>
                      <a:pPr marL="0" algn="ctr" defTabSz="779145" rtl="0" eaLnBrk="1" fontAlgn="ctr" latinLnBrk="0" hangingPunct="1"/>
                      <a:r>
                        <a:rPr lang="en-US" altLang="zh-CN" sz="1000" b="1"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300</a:t>
                      </a:r>
                      <a:endParaRPr lang="en-US" altLang="zh-CN" sz="1000" b="1"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hMerge="1">
                  <a:txBody>
                    <a:bodyPr/>
                    <a:lstStyle/>
                    <a:p>
                      <a:pPr marL="0" algn="ctr" defTabSz="779145" rtl="0" eaLnBrk="1" fontAlgn="ctr" latinLnBrk="0" hangingPunct="1"/>
                      <a:endParaRPr lang="en-US" altLang="zh-CN" sz="1000" b="1"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tc>
                <a:tc hMerge="1">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tc>
                <a:tc>
                  <a:txBody>
                    <a:bodyPr/>
                    <a:lstStyle/>
                    <a:p>
                      <a:pPr algn="ctr" rtl="0" fontAlgn="ctr"/>
                      <a:r>
                        <a:rPr lang="en-US" altLang="zh-CN" sz="1000" b="1" i="0" u="none" strike="noStrike" dirty="0">
                          <a:solidFill>
                            <a:schemeClr val="tx1"/>
                          </a:solidFill>
                          <a:effectLst/>
                          <a:latin typeface="微软雅黑" panose="020B0503020204020204" pitchFamily="34" charset="-122"/>
                          <a:ea typeface="微软雅黑" panose="020B0503020204020204" pitchFamily="34" charset="-122"/>
                        </a:rPr>
                        <a:t>3</a:t>
                      </a:r>
                      <a:r>
                        <a:rPr lang="en-US" altLang="zh-CN" sz="1000" b="1" i="0" u="none" strike="noStrike" dirty="0" smtClean="0">
                          <a:solidFill>
                            <a:schemeClr val="tx1"/>
                          </a:solidFill>
                          <a:effectLst/>
                          <a:latin typeface="微软雅黑" panose="020B0503020204020204" pitchFamily="34" charset="-122"/>
                          <a:ea typeface="微软雅黑" panose="020B0503020204020204" pitchFamily="34" charset="-122"/>
                        </a:rPr>
                        <a:t>00</a:t>
                      </a:r>
                      <a:endParaRPr lang="en-US" altLang="zh-CN" sz="100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100</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rPr>
                        <a:t>00</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lang="pl-PL" altLang="zh-CN" sz="1200" dirty="0" smtClean="0">
                          <a:solidFill>
                            <a:srgbClr val="000000"/>
                          </a:solidFill>
                          <a:effectLst/>
                          <a:latin typeface="黑体" panose="02010609060101010101" pitchFamily="49" charset="-122"/>
                          <a:ea typeface="黑体" panose="02010609060101010101" pitchFamily="49" charset="-122"/>
                        </a:rPr>
                        <a:t>—— </a:t>
                      </a:r>
                      <a:endParaRPr lang="pl-PL" altLang="zh-CN" dirty="0" smtClean="0"/>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200" dirty="0" smtClean="0">
                          <a:solidFill>
                            <a:srgbClr val="000000"/>
                          </a:solidFill>
                          <a:effectLst/>
                          <a:latin typeface="黑体" panose="02010609060101010101" pitchFamily="49" charset="-122"/>
                          <a:ea typeface="黑体" panose="02010609060101010101" pitchFamily="49" charset="-122"/>
                        </a:rPr>
                        <a:t>2</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altLang="zh-CN" sz="1200" dirty="0" smtClean="0">
                          <a:solidFill>
                            <a:srgbClr val="000000"/>
                          </a:solidFill>
                          <a:effectLst/>
                          <a:latin typeface="黑体" panose="02010609060101010101" pitchFamily="49" charset="-122"/>
                          <a:ea typeface="黑体" panose="02010609060101010101" pitchFamily="49" charset="-122"/>
                        </a:rPr>
                        <a:t>2</a:t>
                      </a:r>
                      <a:r>
                        <a:rPr lang="zh-CN" altLang="en-US" sz="1200" dirty="0" smtClean="0">
                          <a:solidFill>
                            <a:srgbClr val="000000"/>
                          </a:solidFill>
                          <a:effectLst/>
                          <a:latin typeface="黑体" panose="02010609060101010101" pitchFamily="49" charset="-122"/>
                          <a:ea typeface="黑体" panose="02010609060101010101" pitchFamily="49" charset="-122"/>
                        </a:rPr>
                        <a:t>慢</a:t>
                      </a:r>
                      <a:r>
                        <a:rPr lang="en-US" altLang="zh-CN" sz="1200" dirty="0" smtClean="0">
                          <a:solidFill>
                            <a:srgbClr val="000000"/>
                          </a:solidFill>
                          <a:effectLst/>
                          <a:latin typeface="黑体" panose="02010609060101010101" pitchFamily="49" charset="-122"/>
                          <a:ea typeface="黑体" panose="02010609060101010101" pitchFamily="49" charset="-122"/>
                        </a:rPr>
                        <a:t>7kw</a:t>
                      </a:r>
                      <a:endParaRPr 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l-PL" altLang="zh-CN" sz="1200" dirty="0" smtClean="0">
                          <a:solidFill>
                            <a:srgbClr val="000000"/>
                          </a:solidFill>
                          <a:effectLst/>
                          <a:latin typeface="黑体" panose="02010609060101010101" pitchFamily="49" charset="-122"/>
                          <a:ea typeface="黑体" panose="02010609060101010101" pitchFamily="49" charset="-122"/>
                        </a:rPr>
                        <a:t>2—3 </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632476892"/>
                  </a:ext>
                </a:extLst>
              </a:tr>
              <a:tr h="267092">
                <a:tc vMerge="1">
                  <a:txBody>
                    <a:bodyPr/>
                    <a:lstStyle/>
                    <a:p>
                      <a:pPr marL="0" algn="ctr" defTabSz="914400" rtl="0" eaLnBrk="1" fontAlgn="ctr" latinLnBrk="0" hangingPunct="1"/>
                      <a:endParaRPr lang="zh-CN" altLang="en-US" sz="1000" b="1"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2"/>
                    </a:solidFill>
                  </a:tcPr>
                </a:tc>
                <a:tc>
                  <a:txBody>
                    <a:bodyPr/>
                    <a:lstStyle/>
                    <a:p>
                      <a:pPr marL="0" algn="ctr" defTabSz="914400" rtl="0" eaLnBrk="1" fontAlgn="ctr" latinLnBrk="0" hangingPunct="1"/>
                      <a:r>
                        <a:rPr lang="en-US" sz="1000" b="1" i="0" u="none" strike="noStrike" kern="1200" dirty="0">
                          <a:solidFill>
                            <a:srgbClr val="000000"/>
                          </a:solidFill>
                          <a:effectLst/>
                          <a:latin typeface="微软雅黑" panose="020B0503020204020204" pitchFamily="34" charset="-122"/>
                          <a:ea typeface="微软雅黑" panose="020B0503020204020204" pitchFamily="34" charset="-122"/>
                          <a:cs typeface="+mn-cs"/>
                        </a:rPr>
                        <a:t>M1</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2"/>
                    </a:solidFill>
                  </a:tcPr>
                </a:tc>
                <a:tc>
                  <a:txBody>
                    <a:bodyPr/>
                    <a:lstStyle/>
                    <a:p>
                      <a:pPr algn="ctr" rtl="0" fontAlgn="ctr"/>
                      <a:r>
                        <a:rPr lang="en-US" altLang="zh-CN" sz="1000" b="0" i="0" u="none" strike="noStrike">
                          <a:solidFill>
                            <a:srgbClr val="000000"/>
                          </a:solidFill>
                          <a:effectLst/>
                          <a:latin typeface="微软雅黑"/>
                        </a:rPr>
                        <a:t>-</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n-US" sz="1000" b="1" i="0" u="none" strike="noStrike" kern="1200" dirty="0">
                          <a:solidFill>
                            <a:schemeClr val="tx1"/>
                          </a:solidFill>
                          <a:effectLst/>
                          <a:latin typeface="微软雅黑" panose="020B0503020204020204" pitchFamily="34" charset="-122"/>
                          <a:ea typeface="微软雅黑" panose="020B0503020204020204" pitchFamily="34" charset="-122"/>
                          <a:cs typeface="+mn-cs"/>
                        </a:rPr>
                        <a:t>N≥250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rowSpan="3" gridSpan="9">
                  <a:txBody>
                    <a:bodyPr/>
                    <a:lstStyle/>
                    <a:p>
                      <a:pPr algn="ctr" rtl="0" fontAlgn="ctr"/>
                      <a:r>
                        <a:rPr lang="en-US" altLang="zh-CN" sz="1000" b="1" i="0" u="none" strike="noStrike" dirty="0" smtClean="0">
                          <a:solidFill>
                            <a:schemeClr val="tx1"/>
                          </a:solidFill>
                          <a:effectLst/>
                          <a:latin typeface="微软雅黑" panose="020B0503020204020204" pitchFamily="34" charset="-122"/>
                          <a:ea typeface="微软雅黑" panose="020B0503020204020204" pitchFamily="34" charset="-122"/>
                        </a:rPr>
                        <a:t>——</a:t>
                      </a:r>
                      <a:endParaRPr lang="en-US" altLang="zh-CN" sz="100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rowSpan="3" hMerge="1">
                  <a:txBody>
                    <a:bodyPr/>
                    <a:lstStyle/>
                    <a:p>
                      <a:pPr algn="ctr" rtl="0" fontAlgn="ct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hMerge="1">
                  <a:txBody>
                    <a:bodyPr/>
                    <a:lstStyle/>
                    <a:p>
                      <a:pPr algn="ctr" rtl="0" fontAlgn="ct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hMerge="1">
                  <a:txBody>
                    <a:bodyPr/>
                    <a:lstStyle/>
                    <a:p>
                      <a:pPr algn="ctr" rtl="0" fontAlgn="ctr"/>
                      <a:endParaRPr lang="en-US" altLang="zh-CN" sz="105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hMerge="1">
                  <a:txBody>
                    <a:bodyPr/>
                    <a:lstStyle/>
                    <a:p>
                      <a:pPr algn="ctr" rtl="0" fontAlgn="ct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hMerge="1">
                  <a:txBody>
                    <a:bodyPr/>
                    <a:lstStyle/>
                    <a:p>
                      <a:pPr algn="ctr" rtl="0" fontAlgn="ctr"/>
                      <a:endParaRPr lang="en-US" altLang="zh-CN" sz="1050" b="0" i="0" u="none" strike="noStrike">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hMerge="1">
                  <a:txBody>
                    <a:bodyPr/>
                    <a:lstStyle/>
                    <a:p>
                      <a:pPr algn="ctr" rtl="0" fontAlgn="ctr"/>
                      <a:endParaRPr lang="en-US" altLang="zh-CN" sz="1050" b="0" i="0" u="none" strike="noStrike">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hMerge="1">
                  <a:txBody>
                    <a:bodyPr/>
                    <a:lstStyle/>
                    <a:p>
                      <a:pPr algn="ctr" rtl="0" fontAlgn="ct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hMerge="1">
                  <a:txBody>
                    <a:bodyPr/>
                    <a:lstStyle/>
                    <a:p>
                      <a:pPr algn="ctr" rtl="0" fontAlgn="ctr"/>
                      <a:endParaRPr 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a:txBody>
                    <a:bodyPr/>
                    <a:lstStyle/>
                    <a:p>
                      <a:pPr algn="ctr" rtl="0" fontAlgn="ctr"/>
                      <a:r>
                        <a:rPr lang="en-US" altLang="zh-CN" sz="1000" b="0" i="0" u="none" strike="noStrike" dirty="0">
                          <a:solidFill>
                            <a:srgbClr val="000000"/>
                          </a:solidFill>
                          <a:effectLst/>
                          <a:latin typeface="微软雅黑"/>
                        </a:rPr>
                        <a:t>2—3</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5"/>
                  </a:ext>
                </a:extLst>
              </a:tr>
              <a:tr h="2670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marL="0" algn="ctr" defTabSz="914400" rtl="0" eaLnBrk="1" fontAlgn="ctr" latinLnBrk="0" hangingPunct="1"/>
                      <a:r>
                        <a:rPr lang="en-US" sz="1000" b="1" i="0" u="none" strike="noStrike" kern="1200" dirty="0">
                          <a:solidFill>
                            <a:srgbClr val="000000"/>
                          </a:solidFill>
                          <a:effectLst/>
                          <a:latin typeface="微软雅黑" panose="020B0503020204020204" pitchFamily="34" charset="-122"/>
                          <a:ea typeface="微软雅黑" panose="020B0503020204020204" pitchFamily="34" charset="-122"/>
                          <a:cs typeface="+mn-cs"/>
                        </a:rPr>
                        <a:t>M2</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2"/>
                    </a:solidFill>
                  </a:tcPr>
                </a:tc>
                <a:tc>
                  <a:txBody>
                    <a:bodyPr/>
                    <a:lstStyle/>
                    <a:p>
                      <a:pPr algn="ctr" rtl="0" fontAlgn="ctr"/>
                      <a:r>
                        <a:rPr lang="en-US" altLang="zh-CN" sz="1000" b="0" i="0" u="none" strike="noStrike">
                          <a:solidFill>
                            <a:srgbClr val="000000"/>
                          </a:solidFill>
                          <a:effectLst/>
                          <a:latin typeface="微软雅黑"/>
                        </a:rPr>
                        <a:t>-</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n-US" sz="1000" b="1" i="0" u="none" strike="noStrike" kern="1200" dirty="0">
                          <a:solidFill>
                            <a:schemeClr val="tx1"/>
                          </a:solidFill>
                          <a:effectLst/>
                          <a:latin typeface="微软雅黑" panose="020B0503020204020204" pitchFamily="34" charset="-122"/>
                          <a:ea typeface="微软雅黑" panose="020B0503020204020204" pitchFamily="34" charset="-122"/>
                          <a:cs typeface="+mn-cs"/>
                        </a:rPr>
                        <a:t>250＞N≥200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gridSpan="9" vMerge="1">
                  <a:txBody>
                    <a:bodyPr/>
                    <a:lstStyle/>
                    <a:p>
                      <a:pPr algn="ctr" rtl="0" fontAlgn="ctr"/>
                      <a:endParaRPr lang="en-US" altLang="zh-CN" sz="105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0" i="0" u="none" strike="noStrike">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267092">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2F2F2"/>
                    </a:solidFill>
                  </a:tcPr>
                </a:tc>
                <a:tc>
                  <a:txBody>
                    <a:bodyPr/>
                    <a:lstStyle/>
                    <a:p>
                      <a:pPr marL="0" algn="ctr" defTabSz="914400" rtl="0" eaLnBrk="1" fontAlgn="ctr" latinLnBrk="0" hangingPunct="1"/>
                      <a:r>
                        <a:rPr lang="en-US" sz="1000" b="1" i="0" u="none" strike="noStrike" kern="1200" dirty="0">
                          <a:solidFill>
                            <a:srgbClr val="000000"/>
                          </a:solidFill>
                          <a:effectLst/>
                          <a:latin typeface="微软雅黑" panose="020B0503020204020204" pitchFamily="34" charset="-122"/>
                          <a:ea typeface="微软雅黑" panose="020B0503020204020204" pitchFamily="34" charset="-122"/>
                          <a:cs typeface="+mn-cs"/>
                        </a:rPr>
                        <a:t>M3</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2F2F2"/>
                    </a:solidFill>
                  </a:tcPr>
                </a:tc>
                <a:tc>
                  <a:txBody>
                    <a:bodyPr/>
                    <a:lstStyle/>
                    <a:p>
                      <a:pPr algn="ctr" rtl="0" fontAlgn="ctr"/>
                      <a:r>
                        <a:rPr lang="en-US" altLang="zh-CN" sz="1000" b="0" i="0" u="none" strike="noStrike" dirty="0">
                          <a:solidFill>
                            <a:srgbClr val="000000"/>
                          </a:solidFill>
                          <a:effectLst/>
                          <a:latin typeface="微软雅黑"/>
                        </a:rPr>
                        <a:t>-</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a:txBody>
                    <a:bodyPr/>
                    <a:lstStyle/>
                    <a:p>
                      <a:pPr marL="0" algn="ctr" defTabSz="914400" rtl="0" eaLnBrk="1" fontAlgn="ctr" latinLnBrk="0" hangingPunct="1"/>
                      <a:r>
                        <a:rPr lang="en-US" sz="1000" b="1" i="0" u="none" strike="noStrike" kern="1200" dirty="0">
                          <a:solidFill>
                            <a:schemeClr val="tx1"/>
                          </a:solidFill>
                          <a:effectLst/>
                          <a:latin typeface="微软雅黑" panose="020B0503020204020204" pitchFamily="34" charset="-122"/>
                          <a:ea typeface="微软雅黑" panose="020B0503020204020204" pitchFamily="34" charset="-122"/>
                          <a:cs typeface="+mn-cs"/>
                        </a:rPr>
                        <a:t>200＞N≥150</a:t>
                      </a:r>
                    </a:p>
                  </a:txBody>
                  <a:tcPr marL="6350" marR="6350" marT="635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FFFFFF"/>
                    </a:solidFill>
                  </a:tcPr>
                </a:tc>
                <a:tc gridSpan="9" vMerge="1">
                  <a:txBody>
                    <a:bodyPr/>
                    <a:lstStyle/>
                    <a:p>
                      <a:pPr algn="ctr" rtl="0" fontAlgn="ctr"/>
                      <a:endParaRPr lang="en-US" altLang="zh-CN" sz="105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0" i="0" u="none" strike="noStrike">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1" i="0" u="none" strike="noStrike" dirty="0">
                        <a:solidFill>
                          <a:schemeClr val="tx1"/>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0" i="0" u="none" strike="noStrike">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altLang="zh-CN"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vMerge="1">
                  <a:txBody>
                    <a:bodyPr/>
                    <a:lstStyle/>
                    <a:p>
                      <a:pPr algn="ctr" rtl="0" fontAlgn="ctr"/>
                      <a:endParaRPr 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v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a:spLocks noChangeArrowheads="1"/>
          </p:cNvSpPr>
          <p:nvPr/>
        </p:nvSpPr>
        <p:spPr bwMode="auto">
          <a:xfrm>
            <a:off x="107504" y="298478"/>
            <a:ext cx="2450757" cy="309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b="1" kern="100" dirty="0">
                <a:solidFill>
                  <a:srgbClr val="FA3C00"/>
                </a:solidFill>
                <a:latin typeface="微软雅黑" panose="020B0503020204020204" pitchFamily="34" charset="-122"/>
                <a:ea typeface="微软雅黑" panose="020B0503020204020204" pitchFamily="34" charset="-122"/>
              </a:rPr>
              <a:t>七、附件：汽车品牌</a:t>
            </a:r>
            <a:r>
              <a:rPr lang="en-US" altLang="zh-CN" b="1" kern="100" dirty="0">
                <a:solidFill>
                  <a:srgbClr val="FA3C00"/>
                </a:solidFill>
                <a:latin typeface="微软雅黑" panose="020B0503020204020204" pitchFamily="34" charset="-122"/>
                <a:ea typeface="微软雅黑" panose="020B0503020204020204" pitchFamily="34" charset="-122"/>
              </a:rPr>
              <a:t>LOGO</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395536" y="4848995"/>
            <a:ext cx="8397877" cy="282332"/>
          </a:xfrm>
          <a:prstGeom prst="rect">
            <a:avLst/>
          </a:prstGeom>
          <a:solidFill>
            <a:schemeClr val="bg1"/>
          </a:solidFill>
          <a:ln>
            <a:solidFill>
              <a:schemeClr val="bg1"/>
            </a:solidFill>
          </a:ln>
        </p:spPr>
        <p:txBody>
          <a:bodyPr wrap="square" lIns="77925" tIns="38963" rIns="77925" bIns="38963" rtlCol="0">
            <a:spAutoFit/>
          </a:bodyPr>
          <a:lstStyle/>
          <a:p>
            <a:pPr>
              <a:lnSpc>
                <a:spcPct val="150000"/>
              </a:lnSpc>
            </a:pPr>
            <a:r>
              <a:rPr lang="zh-CN" altLang="en-US" sz="1000" dirty="0">
                <a:solidFill>
                  <a:srgbClr val="FA3C00"/>
                </a:solidFill>
                <a:latin typeface="微软雅黑" panose="020B0503020204020204" pitchFamily="34" charset="-122"/>
                <a:ea typeface="微软雅黑" panose="020B0503020204020204" pitchFamily="34" charset="-122"/>
              </a:rPr>
              <a:t>备注：本页</a:t>
            </a:r>
            <a:r>
              <a:rPr lang="en-US" altLang="zh-CN" sz="1000" dirty="0">
                <a:solidFill>
                  <a:srgbClr val="FA3C00"/>
                </a:solidFill>
                <a:latin typeface="微软雅黑" panose="020B0503020204020204" pitchFamily="34" charset="-122"/>
                <a:ea typeface="微软雅黑" panose="020B0503020204020204" pitchFamily="34" charset="-122"/>
              </a:rPr>
              <a:t>logo</a:t>
            </a:r>
            <a:r>
              <a:rPr lang="zh-CN" altLang="en-US" sz="1000" dirty="0">
                <a:solidFill>
                  <a:srgbClr val="FA3C00"/>
                </a:solidFill>
                <a:latin typeface="微软雅黑" panose="020B0503020204020204" pitchFamily="34" charset="-122"/>
                <a:ea typeface="微软雅黑" panose="020B0503020204020204" pitchFamily="34" charset="-122"/>
              </a:rPr>
              <a:t>用于候选卫星图地图标注</a:t>
            </a:r>
          </a:p>
        </p:txBody>
      </p:sp>
      <p:sp>
        <p:nvSpPr>
          <p:cNvPr id="3" name="圆角矩形 55"/>
          <p:cNvSpPr>
            <a:spLocks noChangeArrowheads="1"/>
          </p:cNvSpPr>
          <p:nvPr/>
        </p:nvSpPr>
        <p:spPr bwMode="auto">
          <a:xfrm>
            <a:off x="467544" y="699542"/>
            <a:ext cx="8175677" cy="4099323"/>
          </a:xfrm>
          <a:prstGeom prst="roundRect">
            <a:avLst>
              <a:gd name="adj" fmla="val 3713"/>
            </a:avLst>
          </a:prstGeom>
          <a:solidFill>
            <a:schemeClr val="bg1"/>
          </a:solidFill>
          <a:ln w="12700" algn="ctr">
            <a:solidFill>
              <a:srgbClr val="FA3C00"/>
            </a:solidFill>
            <a:round/>
          </a:ln>
        </p:spPr>
        <p:txBody>
          <a:bodyPr lIns="54789" tIns="27395" rIns="54789" bIns="27395"/>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A3C00"/>
              </a:solidFill>
            </a:endParaRPr>
          </a:p>
        </p:txBody>
      </p:sp>
      <p:pic>
        <p:nvPicPr>
          <p:cNvPr id="4" name="Picture 75" descr="上海通用别克"/>
          <p:cNvPicPr>
            <a:picLocks noChangeAspect="1" noChangeArrowheads="1"/>
          </p:cNvPicPr>
          <p:nvPr/>
        </p:nvPicPr>
        <p:blipFill>
          <a:blip r:embed="rId8" cstate="email">
            <a:clrChange>
              <a:clrFrom>
                <a:srgbClr val="F9F9F9"/>
              </a:clrFrom>
              <a:clrTo>
                <a:srgbClr val="F9F9F9">
                  <a:alpha val="0"/>
                </a:srgbClr>
              </a:clrTo>
            </a:clrChange>
          </a:blip>
          <a:srcRect/>
          <a:stretch>
            <a:fillRect/>
          </a:stretch>
        </p:blipFill>
        <p:spPr bwMode="auto">
          <a:xfrm>
            <a:off x="6489137" y="2707843"/>
            <a:ext cx="783231" cy="5358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 name="Picture 77" descr="6a22e824857549208744f90e"/>
          <p:cNvPicPr>
            <a:picLocks noChangeAspect="1" noChangeArrowheads="1"/>
          </p:cNvPicPr>
          <p:nvPr/>
        </p:nvPicPr>
        <p:blipFill>
          <a:blip r:embed="rId9" cstate="email">
            <a:clrChange>
              <a:clrFrom>
                <a:srgbClr val="E6E5E1"/>
              </a:clrFrom>
              <a:clrTo>
                <a:srgbClr val="E6E5E1">
                  <a:alpha val="0"/>
                </a:srgbClr>
              </a:clrTo>
            </a:clrChange>
          </a:blip>
          <a:srcRect/>
          <a:stretch>
            <a:fillRect/>
          </a:stretch>
        </p:blipFill>
        <p:spPr bwMode="auto">
          <a:xfrm>
            <a:off x="4353746" y="1842245"/>
            <a:ext cx="734605" cy="4835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6" name="Picture 14" descr="ford"/>
          <p:cNvPicPr>
            <a:picLocks noChangeAspect="1" noChangeArrowheads="1"/>
          </p:cNvPicPr>
          <p:nvPr/>
        </p:nvPicPr>
        <p:blipFill>
          <a:blip r:embed="rId10" cstate="email">
            <a:clrChange>
              <a:clrFrom>
                <a:srgbClr val="F6F5FB"/>
              </a:clrFrom>
              <a:clrTo>
                <a:srgbClr val="F6F5FB">
                  <a:alpha val="0"/>
                </a:srgbClr>
              </a:clrTo>
            </a:clrChange>
          </a:blip>
          <a:srcRect/>
          <a:stretch>
            <a:fillRect/>
          </a:stretch>
        </p:blipFill>
        <p:spPr bwMode="auto">
          <a:xfrm>
            <a:off x="1996329" y="1851869"/>
            <a:ext cx="711981" cy="38851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 name="Text Box 17"/>
          <p:cNvSpPr txBox="1">
            <a:spLocks noChangeArrowheads="1"/>
          </p:cNvSpPr>
          <p:nvPr/>
        </p:nvSpPr>
        <p:spPr bwMode="auto">
          <a:xfrm>
            <a:off x="7658899" y="2123130"/>
            <a:ext cx="549622" cy="13226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54789" tIns="27395" rIns="54789" bIns="2739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r>
              <a:rPr lang="zh-CN" altLang="en-US" sz="500">
                <a:solidFill>
                  <a:srgbClr val="FFFFFF"/>
                </a:solidFill>
                <a:latin typeface="American Typewriter"/>
                <a:ea typeface="华文细黑" panose="02010600040101010101" pitchFamily="2" charset="-122"/>
              </a:rPr>
              <a:t>（一汽）</a:t>
            </a:r>
            <a:endParaRPr lang="zh-CN" altLang="en-US" sz="1200" b="1">
              <a:solidFill>
                <a:schemeClr val="accent2"/>
              </a:solidFill>
              <a:latin typeface="Times New Roman" panose="02020603050405020304" pitchFamily="18" charset="0"/>
            </a:endParaRPr>
          </a:p>
        </p:txBody>
      </p:sp>
      <p:pic>
        <p:nvPicPr>
          <p:cNvPr id="11" name="Picture 37" descr="KIA_LOGO"/>
          <p:cNvPicPr>
            <a:picLocks noChangeAspect="1" noChangeArrowheads="1"/>
          </p:cNvPicPr>
          <p:nvPr/>
        </p:nvPicPr>
        <p:blipFill>
          <a:blip r:embed="rId11" cstate="email"/>
          <a:srcRect/>
          <a:stretch>
            <a:fillRect/>
          </a:stretch>
        </p:blipFill>
        <p:spPr bwMode="auto">
          <a:xfrm>
            <a:off x="827775" y="2904357"/>
            <a:ext cx="612170" cy="28387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 name="Picture 76" descr="fcbbb151c4d3f19c8c543005"/>
          <p:cNvPicPr>
            <a:picLocks noChangeAspect="1" noChangeArrowheads="1"/>
          </p:cNvPicPr>
          <p:nvPr/>
        </p:nvPicPr>
        <p:blipFill>
          <a:blip r:embed="rId12" cstate="email"/>
          <a:srcRect/>
          <a:stretch>
            <a:fillRect/>
          </a:stretch>
        </p:blipFill>
        <p:spPr bwMode="auto">
          <a:xfrm>
            <a:off x="2106023" y="1346673"/>
            <a:ext cx="549623" cy="4053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6" name="Picture 79" descr="b9d8b701884f2b151d9583f8"/>
          <p:cNvPicPr>
            <a:picLocks noChangeAspect="1" noChangeArrowheads="1"/>
          </p:cNvPicPr>
          <p:nvPr/>
        </p:nvPicPr>
        <p:blipFill>
          <a:blip r:embed="rId13" cstate="email"/>
          <a:srcRect/>
          <a:stretch>
            <a:fillRect/>
          </a:stretch>
        </p:blipFill>
        <p:spPr bwMode="auto">
          <a:xfrm>
            <a:off x="4353746" y="1363052"/>
            <a:ext cx="542969" cy="4053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7" name="Picture 81" descr="id=PjTzPj0zr0&amp;gp=402&amp;time=nHcLPWczPH6dns"/>
          <p:cNvPicPr>
            <a:picLocks noChangeAspect="1" noChangeArrowheads="1"/>
          </p:cNvPicPr>
          <p:nvPr/>
        </p:nvPicPr>
        <p:blipFill>
          <a:blip r:embed="rId14" cstate="email">
            <a:clrChange>
              <a:clrFrom>
                <a:srgbClr val="F9FFFF"/>
              </a:clrFrom>
              <a:clrTo>
                <a:srgbClr val="F9FFFF">
                  <a:alpha val="0"/>
                </a:srgbClr>
              </a:clrTo>
            </a:clrChange>
          </a:blip>
          <a:srcRect/>
          <a:stretch>
            <a:fillRect/>
          </a:stretch>
        </p:blipFill>
        <p:spPr bwMode="auto">
          <a:xfrm>
            <a:off x="7666438" y="2752439"/>
            <a:ext cx="657167" cy="46069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8" name="Picture 84" descr="一汽奥迪"/>
          <p:cNvPicPr>
            <a:picLocks noChangeAspect="1" noChangeArrowheads="1"/>
          </p:cNvPicPr>
          <p:nvPr/>
        </p:nvPicPr>
        <p:blipFill>
          <a:blip r:embed="rId15" cstate="email">
            <a:clrChange>
              <a:clrFrom>
                <a:srgbClr val="FEFEFE"/>
              </a:clrFrom>
              <a:clrTo>
                <a:srgbClr val="FEFEFE">
                  <a:alpha val="0"/>
                </a:srgbClr>
              </a:clrTo>
            </a:clrChange>
          </a:blip>
          <a:srcRect/>
          <a:stretch>
            <a:fillRect/>
          </a:stretch>
        </p:blipFill>
        <p:spPr bwMode="auto">
          <a:xfrm>
            <a:off x="7208927" y="1787055"/>
            <a:ext cx="1434294" cy="43182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0" name="Picture 88" descr="966aca0743b6b1fd7b8947d9"/>
          <p:cNvPicPr>
            <a:picLocks noChangeAspect="1" noChangeArrowheads="1"/>
          </p:cNvPicPr>
          <p:nvPr/>
        </p:nvPicPr>
        <p:blipFill>
          <a:blip r:embed="rId16" cstate="email"/>
          <a:srcRect/>
          <a:stretch>
            <a:fillRect/>
          </a:stretch>
        </p:blipFill>
        <p:spPr bwMode="auto">
          <a:xfrm>
            <a:off x="5530424" y="800580"/>
            <a:ext cx="719916" cy="3969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4" name="Picture 100" descr="969cbf4469e2cdb2b3b7dc2c"/>
          <p:cNvPicPr>
            <a:picLocks noChangeAspect="1" noChangeArrowheads="1"/>
          </p:cNvPicPr>
          <p:nvPr/>
        </p:nvPicPr>
        <p:blipFill>
          <a:blip r:embed="rId17" cstate="email"/>
          <a:srcRect/>
          <a:stretch>
            <a:fillRect/>
          </a:stretch>
        </p:blipFill>
        <p:spPr bwMode="auto">
          <a:xfrm>
            <a:off x="4353746" y="833058"/>
            <a:ext cx="693376" cy="3584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8" name="Picture 108" descr="4abae5edebbf9c7f79f05528"/>
          <p:cNvPicPr>
            <a:picLocks noChangeAspect="1" noChangeArrowheads="1"/>
          </p:cNvPicPr>
          <p:nvPr/>
        </p:nvPicPr>
        <p:blipFill>
          <a:blip r:embed="rId18" cstate="email"/>
          <a:srcRect/>
          <a:stretch>
            <a:fillRect/>
          </a:stretch>
        </p:blipFill>
        <p:spPr bwMode="auto">
          <a:xfrm>
            <a:off x="6667824" y="1796576"/>
            <a:ext cx="425858" cy="36807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1" name="Picture 114" descr="斯巴鲁"/>
          <p:cNvPicPr>
            <a:picLocks noChangeAspect="1" noChangeArrowheads="1"/>
          </p:cNvPicPr>
          <p:nvPr/>
        </p:nvPicPr>
        <p:blipFill>
          <a:blip r:embed="rId19" cstate="email"/>
          <a:srcRect/>
          <a:stretch>
            <a:fillRect/>
          </a:stretch>
        </p:blipFill>
        <p:spPr bwMode="auto">
          <a:xfrm>
            <a:off x="1999465" y="2376307"/>
            <a:ext cx="794490" cy="31274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2" name="Picture 120" descr="长安马自达"/>
          <p:cNvPicPr>
            <a:picLocks noChangeAspect="1" noChangeArrowheads="1"/>
          </p:cNvPicPr>
          <p:nvPr/>
        </p:nvPicPr>
        <p:blipFill>
          <a:blip r:embed="rId20" cstate="email"/>
          <a:srcRect/>
          <a:stretch>
            <a:fillRect/>
          </a:stretch>
        </p:blipFill>
        <p:spPr bwMode="auto">
          <a:xfrm>
            <a:off x="4230717" y="2418407"/>
            <a:ext cx="956119" cy="24504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5" name="Picture 156" descr="雷克萨斯"/>
          <p:cNvPicPr>
            <a:picLocks noChangeAspect="1" noChangeArrowheads="1"/>
          </p:cNvPicPr>
          <p:nvPr/>
        </p:nvPicPr>
        <p:blipFill>
          <a:blip r:embed="rId21" cstate="email"/>
          <a:srcRect/>
          <a:stretch>
            <a:fillRect/>
          </a:stretch>
        </p:blipFill>
        <p:spPr bwMode="auto">
          <a:xfrm>
            <a:off x="6390550" y="949649"/>
            <a:ext cx="854376" cy="25981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48" name="Picture 2"/>
          <p:cNvPicPr>
            <a:picLocks noChangeAspect="1" noChangeArrowheads="1"/>
          </p:cNvPicPr>
          <p:nvPr/>
        </p:nvPicPr>
        <p:blipFill>
          <a:blip r:embed="rId22" cstate="email"/>
          <a:srcRect/>
          <a:stretch>
            <a:fillRect/>
          </a:stretch>
        </p:blipFill>
        <p:spPr bwMode="auto">
          <a:xfrm>
            <a:off x="7722754" y="2260916"/>
            <a:ext cx="544537" cy="411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4"/>
          <p:cNvPicPr>
            <a:picLocks noChangeAspect="1" noChangeArrowheads="1"/>
          </p:cNvPicPr>
          <p:nvPr/>
        </p:nvPicPr>
        <p:blipFill>
          <a:blip r:embed="rId23" cstate="email"/>
          <a:srcRect/>
          <a:stretch>
            <a:fillRect/>
          </a:stretch>
        </p:blipFill>
        <p:spPr bwMode="auto">
          <a:xfrm>
            <a:off x="5613071" y="2878464"/>
            <a:ext cx="525387" cy="234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24" cstate="email"/>
          <a:srcRect/>
          <a:stretch>
            <a:fillRect/>
          </a:stretch>
        </p:blipFill>
        <p:spPr bwMode="auto">
          <a:xfrm>
            <a:off x="3067055" y="784936"/>
            <a:ext cx="851145" cy="47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25" cstate="email"/>
          <a:srcRect/>
          <a:stretch>
            <a:fillRect/>
          </a:stretch>
        </p:blipFill>
        <p:spPr bwMode="auto">
          <a:xfrm>
            <a:off x="653343" y="1382495"/>
            <a:ext cx="1146457" cy="262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 name="Picture 3"/>
          <p:cNvPicPr>
            <a:picLocks noChangeAspect="1" noChangeArrowheads="1"/>
          </p:cNvPicPr>
          <p:nvPr/>
        </p:nvPicPr>
        <p:blipFill>
          <a:blip r:embed="rId26" cstate="email"/>
          <a:srcRect/>
          <a:stretch>
            <a:fillRect/>
          </a:stretch>
        </p:blipFill>
        <p:spPr bwMode="auto">
          <a:xfrm>
            <a:off x="3222322" y="1292816"/>
            <a:ext cx="559136" cy="481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27" cstate="email"/>
          <a:srcRect/>
          <a:stretch>
            <a:fillRect/>
          </a:stretch>
        </p:blipFill>
        <p:spPr bwMode="auto">
          <a:xfrm>
            <a:off x="3214701" y="1849479"/>
            <a:ext cx="555260" cy="350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28" cstate="email"/>
          <a:srcRect/>
          <a:stretch>
            <a:fillRect/>
          </a:stretch>
        </p:blipFill>
        <p:spPr bwMode="auto">
          <a:xfrm>
            <a:off x="3226813" y="2317168"/>
            <a:ext cx="564177" cy="4151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descr="E:\广汽传祺\开拓系\汽车商标\东风本田.png"/>
          <p:cNvPicPr>
            <a:picLocks noChangeAspect="1" noChangeArrowheads="1"/>
          </p:cNvPicPr>
          <p:nvPr/>
        </p:nvPicPr>
        <p:blipFill>
          <a:blip r:embed="rId29" cstate="email"/>
          <a:srcRect/>
          <a:stretch>
            <a:fillRect/>
          </a:stretch>
        </p:blipFill>
        <p:spPr bwMode="auto">
          <a:xfrm>
            <a:off x="5449576" y="1329408"/>
            <a:ext cx="829806" cy="33710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广汽传祺\开拓系\汽车商标\广汽丰田.png"/>
          <p:cNvPicPr>
            <a:picLocks noChangeAspect="1" noChangeArrowheads="1"/>
          </p:cNvPicPr>
          <p:nvPr/>
        </p:nvPicPr>
        <p:blipFill>
          <a:blip r:embed="rId30" cstate="email"/>
          <a:srcRect/>
          <a:stretch>
            <a:fillRect/>
          </a:stretch>
        </p:blipFill>
        <p:spPr bwMode="auto">
          <a:xfrm>
            <a:off x="6413607" y="1341238"/>
            <a:ext cx="893073" cy="32527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p:cNvPicPr>
            <a:picLocks noChangeAspect="1" noChangeArrowheads="1"/>
          </p:cNvPicPr>
          <p:nvPr/>
        </p:nvPicPr>
        <p:blipFill>
          <a:blip r:embed="rId31" cstate="email"/>
          <a:srcRect/>
          <a:stretch>
            <a:fillRect/>
          </a:stretch>
        </p:blipFill>
        <p:spPr bwMode="auto">
          <a:xfrm>
            <a:off x="808510" y="2333259"/>
            <a:ext cx="674470" cy="4344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8" name="Picture 14"/>
          <p:cNvPicPr>
            <a:picLocks noChangeAspect="1" noChangeArrowheads="1"/>
          </p:cNvPicPr>
          <p:nvPr/>
        </p:nvPicPr>
        <p:blipFill>
          <a:blip r:embed="rId32" cstate="email"/>
          <a:srcRect/>
          <a:stretch>
            <a:fillRect/>
          </a:stretch>
        </p:blipFill>
        <p:spPr bwMode="auto">
          <a:xfrm>
            <a:off x="6676533" y="3363142"/>
            <a:ext cx="474035" cy="367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0" name="Picture 16"/>
          <p:cNvPicPr>
            <a:picLocks noChangeAspect="1" noChangeArrowheads="1"/>
          </p:cNvPicPr>
          <p:nvPr/>
        </p:nvPicPr>
        <p:blipFill>
          <a:blip r:embed="rId33" cstate="email"/>
          <a:srcRect/>
          <a:stretch>
            <a:fillRect/>
          </a:stretch>
        </p:blipFill>
        <p:spPr bwMode="auto">
          <a:xfrm>
            <a:off x="7399706" y="3947024"/>
            <a:ext cx="1151616" cy="167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3" name="Picture 19" descr="E:\广汽传祺\开拓系\汽车商标\凯迪拉克.jpg"/>
          <p:cNvPicPr>
            <a:picLocks noChangeAspect="1" noChangeArrowheads="1"/>
          </p:cNvPicPr>
          <p:nvPr/>
        </p:nvPicPr>
        <p:blipFill>
          <a:blip r:embed="rId34" cstate="email"/>
          <a:srcRect/>
          <a:stretch>
            <a:fillRect/>
          </a:stretch>
        </p:blipFill>
        <p:spPr bwMode="auto">
          <a:xfrm>
            <a:off x="7539720" y="808966"/>
            <a:ext cx="676721" cy="4123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E:\广汽传祺\开拓系\汽车商标\奇瑞.png"/>
          <p:cNvPicPr>
            <a:picLocks noChangeAspect="1" noChangeArrowheads="1"/>
          </p:cNvPicPr>
          <p:nvPr/>
        </p:nvPicPr>
        <p:blipFill>
          <a:blip r:embed="rId35" cstate="email"/>
          <a:srcRect/>
          <a:stretch>
            <a:fillRect/>
          </a:stretch>
        </p:blipFill>
        <p:spPr bwMode="auto">
          <a:xfrm>
            <a:off x="4389907" y="2894155"/>
            <a:ext cx="637737" cy="297371"/>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E:\广汽传祺\开拓系\汽车商标\雪佛兰.png"/>
          <p:cNvPicPr>
            <a:picLocks noChangeAspect="1" noChangeArrowheads="1"/>
          </p:cNvPicPr>
          <p:nvPr/>
        </p:nvPicPr>
        <p:blipFill>
          <a:blip r:embed="rId36" cstate="email"/>
          <a:srcRect/>
          <a:stretch>
            <a:fillRect/>
          </a:stretch>
        </p:blipFill>
        <p:spPr bwMode="auto">
          <a:xfrm>
            <a:off x="709517" y="1824642"/>
            <a:ext cx="876699" cy="380512"/>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p:cNvPicPr>
            <a:picLocks noChangeAspect="1" noChangeArrowheads="1"/>
          </p:cNvPicPr>
          <p:nvPr/>
        </p:nvPicPr>
        <p:blipFill>
          <a:blip r:embed="rId37" cstate="email"/>
          <a:srcRect/>
          <a:stretch>
            <a:fillRect/>
          </a:stretch>
        </p:blipFill>
        <p:spPr bwMode="auto">
          <a:xfrm>
            <a:off x="5582541" y="2278317"/>
            <a:ext cx="499815" cy="454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9" name="Picture 25" descr="E:\广汽传祺\开拓系\汽车商标\路虎.jpg"/>
          <p:cNvPicPr>
            <a:picLocks noChangeAspect="1" noChangeArrowheads="1"/>
          </p:cNvPicPr>
          <p:nvPr/>
        </p:nvPicPr>
        <p:blipFill>
          <a:blip r:embed="rId38" cstate="email"/>
          <a:srcRect/>
          <a:stretch>
            <a:fillRect/>
          </a:stretch>
        </p:blipFill>
        <p:spPr bwMode="auto">
          <a:xfrm>
            <a:off x="3158841" y="2845107"/>
            <a:ext cx="759359" cy="445895"/>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p:cNvPicPr>
            <a:picLocks noChangeAspect="1" noChangeArrowheads="1"/>
          </p:cNvPicPr>
          <p:nvPr/>
        </p:nvPicPr>
        <p:blipFill>
          <a:blip r:embed="rId39" cstate="email"/>
          <a:srcRect/>
          <a:stretch>
            <a:fillRect/>
          </a:stretch>
        </p:blipFill>
        <p:spPr bwMode="auto">
          <a:xfrm>
            <a:off x="2117261" y="2845219"/>
            <a:ext cx="527145" cy="4312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51" name="Picture 27"/>
          <p:cNvPicPr>
            <a:picLocks noChangeAspect="1" noChangeArrowheads="1"/>
          </p:cNvPicPr>
          <p:nvPr/>
        </p:nvPicPr>
        <p:blipFill>
          <a:blip r:embed="rId40" cstate="email"/>
          <a:srcRect/>
          <a:stretch>
            <a:fillRect/>
          </a:stretch>
        </p:blipFill>
        <p:spPr bwMode="auto">
          <a:xfrm>
            <a:off x="7709862" y="1312348"/>
            <a:ext cx="425796" cy="332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7" name="图片 56"/>
          <p:cNvPicPr>
            <a:picLocks noChangeAspect="1"/>
          </p:cNvPicPr>
          <p:nvPr/>
        </p:nvPicPr>
        <p:blipFill>
          <a:blip r:embed="rId41" cstate="screen"/>
          <a:stretch>
            <a:fillRect/>
          </a:stretch>
        </p:blipFill>
        <p:spPr>
          <a:xfrm>
            <a:off x="887908" y="4425655"/>
            <a:ext cx="456611" cy="324000"/>
          </a:xfrm>
          <a:prstGeom prst="rect">
            <a:avLst/>
          </a:prstGeom>
        </p:spPr>
      </p:pic>
      <p:pic>
        <p:nvPicPr>
          <p:cNvPr id="59" name="图片 58"/>
          <p:cNvPicPr>
            <a:picLocks noChangeAspect="1"/>
          </p:cNvPicPr>
          <p:nvPr/>
        </p:nvPicPr>
        <p:blipFill>
          <a:blip r:embed="rId42" cstate="screen"/>
          <a:stretch>
            <a:fillRect/>
          </a:stretch>
        </p:blipFill>
        <p:spPr>
          <a:xfrm>
            <a:off x="1969893" y="4463639"/>
            <a:ext cx="674514" cy="324000"/>
          </a:xfrm>
          <a:prstGeom prst="rect">
            <a:avLst/>
          </a:prstGeom>
        </p:spPr>
      </p:pic>
      <p:pic>
        <p:nvPicPr>
          <p:cNvPr id="60" name="图片 59"/>
          <p:cNvPicPr>
            <a:picLocks noChangeAspect="1"/>
          </p:cNvPicPr>
          <p:nvPr/>
        </p:nvPicPr>
        <p:blipFill>
          <a:blip r:embed="rId43" cstate="screen"/>
          <a:stretch>
            <a:fillRect/>
          </a:stretch>
        </p:blipFill>
        <p:spPr>
          <a:xfrm>
            <a:off x="3101447" y="4413955"/>
            <a:ext cx="781768" cy="324000"/>
          </a:xfrm>
          <a:prstGeom prst="rect">
            <a:avLst/>
          </a:prstGeom>
        </p:spPr>
      </p:pic>
      <p:pic>
        <p:nvPicPr>
          <p:cNvPr id="61" name="图片 60"/>
          <p:cNvPicPr>
            <a:picLocks noChangeAspect="1"/>
          </p:cNvPicPr>
          <p:nvPr/>
        </p:nvPicPr>
        <p:blipFill>
          <a:blip r:embed="rId44" cstate="screen"/>
          <a:stretch>
            <a:fillRect/>
          </a:stretch>
        </p:blipFill>
        <p:spPr>
          <a:xfrm>
            <a:off x="4420561" y="4425655"/>
            <a:ext cx="796139" cy="324000"/>
          </a:xfrm>
          <a:prstGeom prst="rect">
            <a:avLst/>
          </a:prstGeom>
        </p:spPr>
      </p:pic>
      <p:pic>
        <p:nvPicPr>
          <p:cNvPr id="65" name="Picture 4" descr="C:\Users\luobb\AppData\Local\Temp\企业微信截图_16204442074716.png"/>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5578612" y="4503218"/>
            <a:ext cx="733016" cy="221871"/>
          </a:xfrm>
          <a:prstGeom prst="rect">
            <a:avLst/>
          </a:prstGeom>
          <a:noFill/>
          <a:extLst>
            <a:ext uri="{909E8E84-426E-40DD-AFC4-6F175D3DCCD1}">
              <a14:hiddenFill xmlns:a14="http://schemas.microsoft.com/office/drawing/2010/main">
                <a:solidFill>
                  <a:srgbClr val="FFFFFF"/>
                </a:solidFill>
              </a14:hiddenFill>
            </a:ext>
          </a:extLst>
        </p:spPr>
      </p:pic>
      <p:pic>
        <p:nvPicPr>
          <p:cNvPr id="66" name="图片 65"/>
          <p:cNvPicPr>
            <a:picLocks noChangeAspect="1"/>
          </p:cNvPicPr>
          <p:nvPr/>
        </p:nvPicPr>
        <p:blipFill>
          <a:blip r:embed="rId46"/>
          <a:stretch>
            <a:fillRect/>
          </a:stretch>
        </p:blipFill>
        <p:spPr>
          <a:xfrm>
            <a:off x="6644657" y="4398720"/>
            <a:ext cx="542726" cy="343647"/>
          </a:xfrm>
          <a:prstGeom prst="rect">
            <a:avLst/>
          </a:prstGeom>
        </p:spPr>
      </p:pic>
      <p:pic>
        <p:nvPicPr>
          <p:cNvPr id="67" name="图片 66"/>
          <p:cNvPicPr>
            <a:picLocks noChangeAspect="1"/>
          </p:cNvPicPr>
          <p:nvPr/>
        </p:nvPicPr>
        <p:blipFill>
          <a:blip r:embed="rId47"/>
          <a:stretch>
            <a:fillRect/>
          </a:stretch>
        </p:blipFill>
        <p:spPr>
          <a:xfrm>
            <a:off x="5684447" y="3367158"/>
            <a:ext cx="316750" cy="315669"/>
          </a:xfrm>
          <a:prstGeom prst="rect">
            <a:avLst/>
          </a:prstGeom>
        </p:spPr>
      </p:pic>
      <p:pic>
        <p:nvPicPr>
          <p:cNvPr id="68" name="图片 67"/>
          <p:cNvPicPr>
            <a:picLocks noChangeAspect="1"/>
          </p:cNvPicPr>
          <p:nvPr>
            <p:custDataLst>
              <p:tags r:id="rId2"/>
            </p:custDataLst>
          </p:nvPr>
        </p:nvPicPr>
        <p:blipFill>
          <a:blip r:embed="rId48"/>
          <a:stretch>
            <a:fillRect/>
          </a:stretch>
        </p:blipFill>
        <p:spPr>
          <a:xfrm>
            <a:off x="7808808" y="4266984"/>
            <a:ext cx="333412" cy="430357"/>
          </a:xfrm>
          <a:prstGeom prst="rect">
            <a:avLst/>
          </a:prstGeom>
        </p:spPr>
      </p:pic>
      <p:pic>
        <p:nvPicPr>
          <p:cNvPr id="69" name="图片 68"/>
          <p:cNvPicPr>
            <a:picLocks noChangeAspect="1"/>
          </p:cNvPicPr>
          <p:nvPr/>
        </p:nvPicPr>
        <p:blipFill>
          <a:blip r:embed="rId49"/>
          <a:stretch>
            <a:fillRect/>
          </a:stretch>
        </p:blipFill>
        <p:spPr>
          <a:xfrm>
            <a:off x="7571625" y="3430224"/>
            <a:ext cx="846791" cy="198511"/>
          </a:xfrm>
          <a:prstGeom prst="rect">
            <a:avLst/>
          </a:prstGeom>
        </p:spPr>
      </p:pic>
      <p:pic>
        <p:nvPicPr>
          <p:cNvPr id="70" name="Picture 2"/>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909427" y="4014980"/>
            <a:ext cx="871510" cy="334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 name="图片 70"/>
          <p:cNvPicPr>
            <a:picLocks noChangeAspect="1"/>
          </p:cNvPicPr>
          <p:nvPr>
            <p:custDataLst>
              <p:tags r:id="rId3"/>
            </p:custDataLst>
          </p:nvPr>
        </p:nvPicPr>
        <p:blipFill>
          <a:blip r:embed="rId51"/>
          <a:stretch>
            <a:fillRect/>
          </a:stretch>
        </p:blipFill>
        <p:spPr>
          <a:xfrm>
            <a:off x="3347865" y="3916523"/>
            <a:ext cx="319350" cy="436522"/>
          </a:xfrm>
          <a:prstGeom prst="rect">
            <a:avLst/>
          </a:prstGeom>
        </p:spPr>
      </p:pic>
      <p:pic>
        <p:nvPicPr>
          <p:cNvPr id="72" name="图片 71">
            <a:extLst>
              <a:ext uri="{FF2B5EF4-FFF2-40B4-BE49-F238E27FC236}">
                <a16:creationId xmlns:a16="http://schemas.microsoft.com/office/drawing/2014/main" id="{70AC1741-B2DA-9D1B-4C35-0E6844E448A6}"/>
              </a:ext>
            </a:extLst>
          </p:cNvPr>
          <p:cNvPicPr>
            <a:picLocks noChangeAspect="1"/>
          </p:cNvPicPr>
          <p:nvPr/>
        </p:nvPicPr>
        <p:blipFill>
          <a:blip r:embed="rId52"/>
          <a:stretch>
            <a:fillRect/>
          </a:stretch>
        </p:blipFill>
        <p:spPr>
          <a:xfrm>
            <a:off x="5684447" y="3865726"/>
            <a:ext cx="400252" cy="400252"/>
          </a:xfrm>
          <a:prstGeom prst="rect">
            <a:avLst/>
          </a:prstGeom>
        </p:spPr>
      </p:pic>
      <p:pic>
        <p:nvPicPr>
          <p:cNvPr id="73" name="Picture 2"/>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6663335" y="3855841"/>
            <a:ext cx="500433" cy="392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9" name="图片 78"/>
          <p:cNvPicPr>
            <a:picLocks noChangeAspect="1"/>
          </p:cNvPicPr>
          <p:nvPr>
            <p:custDataLst>
              <p:tags r:id="rId4"/>
            </p:custDataLst>
          </p:nvPr>
        </p:nvPicPr>
        <p:blipFill>
          <a:blip r:embed="rId54"/>
          <a:stretch>
            <a:fillRect/>
          </a:stretch>
        </p:blipFill>
        <p:spPr>
          <a:xfrm>
            <a:off x="4288262" y="3377967"/>
            <a:ext cx="881682" cy="349447"/>
          </a:xfrm>
          <a:prstGeom prst="rect">
            <a:avLst/>
          </a:prstGeom>
        </p:spPr>
      </p:pic>
      <p:pic>
        <p:nvPicPr>
          <p:cNvPr id="80" name="Picture 2"/>
          <p:cNvPicPr>
            <a:picLocks noChangeAspect="1" noChangeArrowheads="1"/>
          </p:cNvPicPr>
          <p:nvPr/>
        </p:nvPicPr>
        <p:blipFill>
          <a:blip r:embed="rId55" cstate="print">
            <a:extLst>
              <a:ext uri="{28A0092B-C50C-407E-A947-70E740481C1C}">
                <a14:useLocalDpi xmlns:a14="http://schemas.microsoft.com/office/drawing/2010/main" val="0"/>
              </a:ext>
            </a:extLst>
          </a:blip>
          <a:srcRect/>
          <a:stretch>
            <a:fillRect/>
          </a:stretch>
        </p:blipFill>
        <p:spPr bwMode="auto">
          <a:xfrm>
            <a:off x="2166519" y="3465296"/>
            <a:ext cx="435633" cy="3894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图片 80"/>
          <p:cNvPicPr>
            <a:picLocks noChangeAspect="1"/>
          </p:cNvPicPr>
          <p:nvPr/>
        </p:nvPicPr>
        <p:blipFill>
          <a:blip r:embed="rId56"/>
          <a:stretch>
            <a:fillRect/>
          </a:stretch>
        </p:blipFill>
        <p:spPr>
          <a:xfrm>
            <a:off x="897823" y="3453170"/>
            <a:ext cx="435059" cy="412556"/>
          </a:xfrm>
          <a:prstGeom prst="rect">
            <a:avLst/>
          </a:prstGeom>
        </p:spPr>
      </p:pic>
      <p:pic>
        <p:nvPicPr>
          <p:cNvPr id="82" name="图片 81"/>
          <p:cNvPicPr>
            <a:picLocks noChangeAspect="1"/>
          </p:cNvPicPr>
          <p:nvPr>
            <p:custDataLst>
              <p:tags r:id="rId5"/>
            </p:custDataLst>
          </p:nvPr>
        </p:nvPicPr>
        <p:blipFill>
          <a:blip r:embed="rId57"/>
          <a:stretch>
            <a:fillRect/>
          </a:stretch>
        </p:blipFill>
        <p:spPr>
          <a:xfrm>
            <a:off x="6723718" y="2294705"/>
            <a:ext cx="314070" cy="409346"/>
          </a:xfrm>
          <a:prstGeom prst="rect">
            <a:avLst/>
          </a:prstGeom>
        </p:spPr>
      </p:pic>
      <p:pic>
        <p:nvPicPr>
          <p:cNvPr id="83" name="图片 82"/>
          <p:cNvPicPr>
            <a:picLocks noChangeAspect="1"/>
          </p:cNvPicPr>
          <p:nvPr/>
        </p:nvPicPr>
        <p:blipFill>
          <a:blip r:embed="rId58"/>
          <a:stretch>
            <a:fillRect/>
          </a:stretch>
        </p:blipFill>
        <p:spPr>
          <a:xfrm>
            <a:off x="5613071" y="1758062"/>
            <a:ext cx="404508" cy="430146"/>
          </a:xfrm>
          <a:prstGeom prst="rect">
            <a:avLst/>
          </a:prstGeom>
        </p:spPr>
      </p:pic>
      <p:pic>
        <p:nvPicPr>
          <p:cNvPr id="85" name="图片 84"/>
          <p:cNvPicPr>
            <a:picLocks noChangeAspect="1"/>
          </p:cNvPicPr>
          <p:nvPr/>
        </p:nvPicPr>
        <p:blipFill>
          <a:blip r:embed="rId59"/>
          <a:stretch>
            <a:fillRect/>
          </a:stretch>
        </p:blipFill>
        <p:spPr>
          <a:xfrm>
            <a:off x="986223" y="4014980"/>
            <a:ext cx="361913" cy="349139"/>
          </a:xfrm>
          <a:prstGeom prst="rect">
            <a:avLst/>
          </a:prstGeom>
        </p:spPr>
      </p:pic>
      <p:pic>
        <p:nvPicPr>
          <p:cNvPr id="86" name="图片 85"/>
          <p:cNvPicPr>
            <a:picLocks noChangeAspect="1"/>
          </p:cNvPicPr>
          <p:nvPr/>
        </p:nvPicPr>
        <p:blipFill>
          <a:blip r:embed="rId60"/>
          <a:stretch>
            <a:fillRect/>
          </a:stretch>
        </p:blipFill>
        <p:spPr>
          <a:xfrm>
            <a:off x="4346241" y="3983399"/>
            <a:ext cx="892465" cy="319642"/>
          </a:xfrm>
          <a:prstGeom prst="rect">
            <a:avLst/>
          </a:prstGeom>
        </p:spPr>
      </p:pic>
      <p:pic>
        <p:nvPicPr>
          <p:cNvPr id="87" name="图片 86"/>
          <p:cNvPicPr/>
          <p:nvPr/>
        </p:nvPicPr>
        <p:blipFill>
          <a:blip r:embed="rId61"/>
          <a:stretch>
            <a:fillRect/>
          </a:stretch>
        </p:blipFill>
        <p:spPr>
          <a:xfrm>
            <a:off x="2079515" y="840280"/>
            <a:ext cx="641618" cy="504517"/>
          </a:xfrm>
          <a:prstGeom prst="rect">
            <a:avLst/>
          </a:prstGeom>
          <a:noFill/>
          <a:ln>
            <a:noFill/>
          </a:ln>
        </p:spPr>
      </p:pic>
      <p:pic>
        <p:nvPicPr>
          <p:cNvPr id="88" name="图片 87">
            <a:extLst>
              <a:ext uri="{FF2B5EF4-FFF2-40B4-BE49-F238E27FC236}">
                <a16:creationId xmlns:a16="http://schemas.microsoft.com/office/drawing/2014/main" id="{C7832125-EB51-A5ED-C81B-48682D7FCA26}"/>
              </a:ext>
            </a:extLst>
          </p:cNvPr>
          <p:cNvPicPr>
            <a:picLocks noChangeAspect="1"/>
          </p:cNvPicPr>
          <p:nvPr/>
        </p:nvPicPr>
        <p:blipFill>
          <a:blip r:embed="rId62" cstate="print">
            <a:extLst>
              <a:ext uri="{28A0092B-C50C-407E-A947-70E740481C1C}">
                <a14:useLocalDpi xmlns:a14="http://schemas.microsoft.com/office/drawing/2010/main"/>
              </a:ext>
            </a:extLst>
          </a:blip>
          <a:stretch>
            <a:fillRect/>
          </a:stretch>
        </p:blipFill>
        <p:spPr>
          <a:xfrm>
            <a:off x="605900" y="967520"/>
            <a:ext cx="1239602" cy="189315"/>
          </a:xfrm>
          <a:prstGeom prst="rect">
            <a:avLst/>
          </a:prstGeom>
        </p:spPr>
      </p:pic>
      <p:pic>
        <p:nvPicPr>
          <p:cNvPr id="62" name="图片 61"/>
          <p:cNvPicPr>
            <a:picLocks noChangeAspect="1"/>
          </p:cNvPicPr>
          <p:nvPr/>
        </p:nvPicPr>
        <p:blipFill>
          <a:blip r:embed="rId63"/>
          <a:stretch>
            <a:fillRect/>
          </a:stretch>
        </p:blipFill>
        <p:spPr>
          <a:xfrm>
            <a:off x="3210636" y="3475886"/>
            <a:ext cx="599161" cy="335641"/>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42.xml><?xml version="1.0" encoding="utf-8"?>
<p:sld xmlns:a="http://schemas.openxmlformats.org/drawingml/2006/main" xmlns:r="http://schemas.openxmlformats.org/officeDocument/2006/relationships" xmlns:p="http://schemas.openxmlformats.org/presentationml/2006/main" showMasterSp="0">
  <p:cSld>
    <p:bg>
      <p:bgRef idx="1001">
        <a:schemeClr val="bg1"/>
      </p:bgRef>
    </p:bg>
    <p:spTree>
      <p:nvGrpSpPr>
        <p:cNvPr id="1" name=""/>
        <p:cNvGrpSpPr/>
        <p:nvPr/>
      </p:nvGrpSpPr>
      <p:grpSpPr>
        <a:xfrm>
          <a:off x="0" y="0"/>
          <a:ext cx="0" cy="0"/>
          <a:chOff x="0" y="0"/>
          <a:chExt cx="0" cy="0"/>
        </a:xfrm>
      </p:grpSpPr>
      <p:sp>
        <p:nvSpPr>
          <p:cNvPr id="4" name="Rectangle 7"/>
          <p:cNvSpPr txBox="1">
            <a:spLocks noChangeArrowheads="1"/>
          </p:cNvSpPr>
          <p:nvPr/>
        </p:nvSpPr>
        <p:spPr bwMode="auto">
          <a:xfrm>
            <a:off x="4211960" y="2139702"/>
            <a:ext cx="2320509" cy="682543"/>
          </a:xfrm>
          <a:prstGeom prst="rect">
            <a:avLst/>
          </a:prstGeom>
          <a:noFill/>
          <a:ln w="9525">
            <a:noFill/>
            <a:miter lim="800000"/>
          </a:ln>
        </p:spPr>
        <p:txBody>
          <a:bodyPr vert="horz" wrap="square" lIns="0" tIns="0" rIns="0" bIns="0" numCol="1" anchor="t" anchorCtr="0" compatLnSpc="1"/>
          <a:lstStyle/>
          <a:p>
            <a:pPr algn="ctr" defTabSz="737870" eaLnBrk="0" hangingPunct="0">
              <a:lnSpc>
                <a:spcPct val="150000"/>
              </a:lnSpc>
              <a:defRPr/>
            </a:pPr>
            <a:r>
              <a:rPr lang="en-US" altLang="zh-CN" sz="3000" b="1" kern="0" dirty="0">
                <a:solidFill>
                  <a:srgbClr val="FA3C00"/>
                </a:solidFill>
                <a:latin typeface="微软雅黑" panose="020B0503020204020204" pitchFamily="34" charset="-122"/>
                <a:ea typeface="微软雅黑" panose="020B0503020204020204" pitchFamily="34" charset="-122"/>
                <a:cs typeface="+mj-cs"/>
              </a:rPr>
              <a:t>Thank </a:t>
            </a:r>
            <a:r>
              <a:rPr lang="en-US" altLang="zh-CN" sz="3300" b="1" kern="0" dirty="0">
                <a:solidFill>
                  <a:srgbClr val="FA3C00"/>
                </a:solidFill>
                <a:latin typeface="微软雅黑" panose="020B0503020204020204" pitchFamily="34" charset="-122"/>
                <a:ea typeface="微软雅黑" panose="020B0503020204020204" pitchFamily="34" charset="-122"/>
                <a:cs typeface="+mj-cs"/>
              </a:rPr>
              <a:t>you</a:t>
            </a:r>
            <a:endParaRPr lang="zh-CN" altLang="en-US" sz="3000" b="1" kern="0" dirty="0">
              <a:solidFill>
                <a:srgbClr val="FA3C00"/>
              </a:solidFill>
              <a:latin typeface="微软雅黑" panose="020B0503020204020204" pitchFamily="34" charset="-122"/>
              <a:ea typeface="微软雅黑" panose="020B0503020204020204" pitchFamily="34" charset="-122"/>
            </a:endParaRPr>
          </a:p>
        </p:txBody>
      </p:sp>
      <p:sp>
        <p:nvSpPr>
          <p:cNvPr id="5" name="矩形 4"/>
          <p:cNvSpPr/>
          <p:nvPr/>
        </p:nvSpPr>
        <p:spPr>
          <a:xfrm>
            <a:off x="6283574" y="2427734"/>
            <a:ext cx="1152128" cy="355686"/>
          </a:xfrm>
          <a:prstGeom prst="rect">
            <a:avLst/>
          </a:prstGeom>
        </p:spPr>
        <p:txBody>
          <a:bodyPr wrap="square" lIns="77925" tIns="38963" rIns="77925" bIns="38963">
            <a:spAutoFit/>
          </a:bodyPr>
          <a:lstStyle/>
          <a:p>
            <a:pPr algn="ctr">
              <a:defRPr/>
            </a:pPr>
            <a:r>
              <a:rPr lang="zh-CN" altLang="en-US" sz="1800" b="1" kern="0" dirty="0">
                <a:solidFill>
                  <a:srgbClr val="FA3C00"/>
                </a:solidFill>
                <a:latin typeface="微软雅黑" panose="020B0503020204020204" pitchFamily="34" charset="-122"/>
                <a:ea typeface="微软雅黑" panose="020B0503020204020204" pitchFamily="34" charset="-122"/>
              </a:rPr>
              <a:t>谢谢</a:t>
            </a:r>
            <a:endParaRPr lang="zh-CN" altLang="en-US" sz="1800" b="1" dirty="0">
              <a:solidFill>
                <a:srgbClr val="FA3C00"/>
              </a:solidFill>
              <a:latin typeface="微软雅黑" panose="020B0503020204020204" pitchFamily="34" charset="-122"/>
              <a:ea typeface="微软雅黑" panose="020B0503020204020204" pitchFamily="34" charset="-122"/>
            </a:endParaRPr>
          </a:p>
        </p:txBody>
      </p:sp>
      <p:sp>
        <p:nvSpPr>
          <p:cNvPr id="7" name="任意形状 6"/>
          <p:cNvSpPr/>
          <p:nvPr/>
        </p:nvSpPr>
        <p:spPr bwMode="auto">
          <a:xfrm>
            <a:off x="4189836" y="2369031"/>
            <a:ext cx="44247" cy="381281"/>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FA3C00"/>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90" tIns="34296" rIns="68590" bIns="34296" numCol="1" rtlCol="0" anchor="ctr" anchorCtr="0" compatLnSpc="1"/>
          <a:lstStyle/>
          <a:p>
            <a:pPr algn="ctr" defTabSz="685800"/>
            <a:endParaRPr lang="zh-CN" altLang="en-US" sz="900">
              <a:solidFill>
                <a:srgbClr val="FA3C00"/>
              </a:solidFill>
              <a:latin typeface="Arial" panose="020B0604020202020204" pitchFamily="34" charset="0"/>
              <a:ea typeface="华文中宋" panose="02010600040101010101" pitchFamily="2" charset="-122"/>
            </a:endParaRPr>
          </a:p>
        </p:txBody>
      </p:sp>
      <p:pic>
        <p:nvPicPr>
          <p:cNvPr id="6" name="图片 5">
            <a:extLst>
              <a:ext uri="{FF2B5EF4-FFF2-40B4-BE49-F238E27FC236}">
                <a16:creationId xmlns:a16="http://schemas.microsoft.com/office/drawing/2014/main" id="{C7832125-EB51-A5ED-C81B-48682D7FCA2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20256" y="2387772"/>
            <a:ext cx="2437639" cy="372282"/>
          </a:xfrm>
          <a:prstGeom prst="rect">
            <a:avLst/>
          </a:prstGeom>
        </p:spPr>
      </p:pic>
    </p:spTree>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extBox 15"/>
          <p:cNvSpPr txBox="1"/>
          <p:nvPr/>
        </p:nvSpPr>
        <p:spPr>
          <a:xfrm>
            <a:off x="333968" y="675156"/>
            <a:ext cx="1216957"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FA3C00"/>
                </a:solidFill>
                <a:cs typeface="+mn-cs"/>
              </a:rPr>
              <a:t>1.</a:t>
            </a:r>
            <a:r>
              <a:rPr lang="zh-CN" altLang="en-US" kern="100" dirty="0">
                <a:solidFill>
                  <a:srgbClr val="FA3C00"/>
                </a:solidFill>
                <a:cs typeface="+mn-cs"/>
              </a:rPr>
              <a:t>人口、经济</a:t>
            </a:r>
          </a:p>
        </p:txBody>
      </p:sp>
      <p:sp>
        <p:nvSpPr>
          <p:cNvPr id="10" name="TextBox 109"/>
          <p:cNvSpPr txBox="1"/>
          <p:nvPr/>
        </p:nvSpPr>
        <p:spPr>
          <a:xfrm>
            <a:off x="253345" y="1989587"/>
            <a:ext cx="2473712"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FA3C00"/>
                </a:solidFill>
                <a:cs typeface="+mn-cs"/>
              </a:rPr>
              <a:t>2.</a:t>
            </a:r>
            <a:r>
              <a:rPr lang="zh-CN" altLang="en-US" kern="100" dirty="0">
                <a:solidFill>
                  <a:srgbClr val="FA3C00"/>
                </a:solidFill>
                <a:cs typeface="+mn-cs"/>
              </a:rPr>
              <a:t>新能源汽车经销商渠道情况</a:t>
            </a:r>
          </a:p>
        </p:txBody>
      </p:sp>
      <p:sp>
        <p:nvSpPr>
          <p:cNvPr id="12" name="矩形 11"/>
          <p:cNvSpPr/>
          <p:nvPr/>
        </p:nvSpPr>
        <p:spPr>
          <a:xfrm>
            <a:off x="-828600" y="274422"/>
            <a:ext cx="31810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FA3C00"/>
                </a:solidFill>
                <a:latin typeface="微软雅黑" panose="020B0503020204020204" pitchFamily="34" charset="-122"/>
                <a:ea typeface="微软雅黑" panose="020B0503020204020204" pitchFamily="34" charset="-122"/>
              </a:rPr>
              <a:t>一、申请城市市场评述</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13" name="TextBox 3"/>
          <p:cNvSpPr txBox="1"/>
          <p:nvPr/>
        </p:nvSpPr>
        <p:spPr>
          <a:xfrm>
            <a:off x="253345" y="1799116"/>
            <a:ext cx="7976271" cy="232575"/>
          </a:xfrm>
          <a:prstGeom prst="rect">
            <a:avLst/>
          </a:prstGeom>
          <a:noFill/>
        </p:spPr>
        <p:txBody>
          <a:bodyPr wrap="square" lIns="77925" tIns="38963" rIns="77925" bIns="38963" rtlCol="0">
            <a:spAutoFit/>
          </a:bodyPr>
          <a:lstStyle/>
          <a:p>
            <a:r>
              <a:rPr lang="zh-CN" altLang="en-US" sz="1000" dirty="0">
                <a:latin typeface="微软雅黑" panose="020B0503020204020204" pitchFamily="34" charset="-122"/>
                <a:ea typeface="微软雅黑" panose="020B0503020204020204" pitchFamily="34" charset="-122"/>
              </a:rPr>
              <a:t>注：以上均不含常规混合动力和低速纯电动汽车数据</a:t>
            </a:r>
          </a:p>
        </p:txBody>
      </p:sp>
      <p:graphicFrame>
        <p:nvGraphicFramePr>
          <p:cNvPr id="9" name="表格 8"/>
          <p:cNvGraphicFramePr>
            <a:graphicFrameLocks noGrp="1"/>
          </p:cNvGraphicFramePr>
          <p:nvPr>
            <p:custDataLst>
              <p:tags r:id="rId2"/>
            </p:custDataLst>
            <p:extLst>
              <p:ext uri="{D42A27DB-BD31-4B8C-83A1-F6EECF244321}">
                <p14:modId xmlns:p14="http://schemas.microsoft.com/office/powerpoint/2010/main" val="1112626101"/>
              </p:ext>
            </p:extLst>
          </p:nvPr>
        </p:nvGraphicFramePr>
        <p:xfrm>
          <a:off x="317989" y="2283718"/>
          <a:ext cx="8323959" cy="2610289"/>
        </p:xfrm>
        <a:graphic>
          <a:graphicData uri="http://schemas.openxmlformats.org/drawingml/2006/table">
            <a:tbl>
              <a:tblPr/>
              <a:tblGrid>
                <a:gridCol w="1112131">
                  <a:extLst>
                    <a:ext uri="{9D8B030D-6E8A-4147-A177-3AD203B41FA5}">
                      <a16:colId xmlns:a16="http://schemas.microsoft.com/office/drawing/2014/main" val="20000"/>
                    </a:ext>
                  </a:extLst>
                </a:gridCol>
                <a:gridCol w="964118">
                  <a:extLst>
                    <a:ext uri="{9D8B030D-6E8A-4147-A177-3AD203B41FA5}">
                      <a16:colId xmlns:a16="http://schemas.microsoft.com/office/drawing/2014/main" val="20001"/>
                    </a:ext>
                  </a:extLst>
                </a:gridCol>
                <a:gridCol w="819740">
                  <a:extLst>
                    <a:ext uri="{9D8B030D-6E8A-4147-A177-3AD203B41FA5}">
                      <a16:colId xmlns:a16="http://schemas.microsoft.com/office/drawing/2014/main" val="20002"/>
                    </a:ext>
                  </a:extLst>
                </a:gridCol>
                <a:gridCol w="847271">
                  <a:extLst>
                    <a:ext uri="{9D8B030D-6E8A-4147-A177-3AD203B41FA5}">
                      <a16:colId xmlns:a16="http://schemas.microsoft.com/office/drawing/2014/main" val="20003"/>
                    </a:ext>
                  </a:extLst>
                </a:gridCol>
                <a:gridCol w="858884">
                  <a:extLst>
                    <a:ext uri="{9D8B030D-6E8A-4147-A177-3AD203B41FA5}">
                      <a16:colId xmlns:a16="http://schemas.microsoft.com/office/drawing/2014/main" val="20004"/>
                    </a:ext>
                  </a:extLst>
                </a:gridCol>
                <a:gridCol w="958181">
                  <a:extLst>
                    <a:ext uri="{9D8B030D-6E8A-4147-A177-3AD203B41FA5}">
                      <a16:colId xmlns:a16="http://schemas.microsoft.com/office/drawing/2014/main" val="20005"/>
                    </a:ext>
                  </a:extLst>
                </a:gridCol>
                <a:gridCol w="958181">
                  <a:extLst>
                    <a:ext uri="{9D8B030D-6E8A-4147-A177-3AD203B41FA5}">
                      <a16:colId xmlns:a16="http://schemas.microsoft.com/office/drawing/2014/main" val="20006"/>
                    </a:ext>
                  </a:extLst>
                </a:gridCol>
                <a:gridCol w="958181">
                  <a:extLst>
                    <a:ext uri="{9D8B030D-6E8A-4147-A177-3AD203B41FA5}">
                      <a16:colId xmlns:a16="http://schemas.microsoft.com/office/drawing/2014/main" val="20007"/>
                    </a:ext>
                  </a:extLst>
                </a:gridCol>
                <a:gridCol w="847272">
                  <a:extLst>
                    <a:ext uri="{9D8B030D-6E8A-4147-A177-3AD203B41FA5}">
                      <a16:colId xmlns:a16="http://schemas.microsoft.com/office/drawing/2014/main" val="20008"/>
                    </a:ext>
                  </a:extLst>
                </a:gridCol>
              </a:tblGrid>
              <a:tr h="324174">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经销商数量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（个）</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2023</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年</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销量（台）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年</a:t>
                      </a: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1</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月至今销</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量（台）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主力车型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75415">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插电混动</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a16="http://schemas.microsoft.com/office/drawing/2014/main" val="10001"/>
                  </a:ext>
                </a:extLst>
              </a:tr>
              <a:tr h="268966">
                <a:tc>
                  <a:txBody>
                    <a:bodyPr/>
                    <a:lstStyle/>
                    <a:p>
                      <a:pPr algn="ctr" rtl="0" fontAlgn="ctr"/>
                      <a:r>
                        <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比亚迪</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68966">
                <a:tc>
                  <a:txBody>
                    <a:bodyPr/>
                    <a:lstStyle/>
                    <a:p>
                      <a:pPr algn="ctr" rtl="0" fontAlgn="ctr"/>
                      <a:r>
                        <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特斯拉</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68966">
                <a:tc>
                  <a:txBody>
                    <a:bodyPr/>
                    <a:lstStyle/>
                    <a:p>
                      <a:pPr algn="ctr" rtl="0" fontAlgn="ctr"/>
                      <a:r>
                        <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极氪</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indent="0" algn="ctr" defTabSz="914400" rtl="0" eaLnBrk="1" latinLnBrk="0" hangingPunct="1">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68966">
                <a:tc>
                  <a:txBody>
                    <a:bodyPr/>
                    <a:lstStyle/>
                    <a:p>
                      <a:pPr algn="ctr" rtl="0" fontAlgn="ctr"/>
                      <a:r>
                        <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小鹏</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68966">
                <a:tc>
                  <a:txBody>
                    <a:bodyPr/>
                    <a:lstStyle/>
                    <a:p>
                      <a:pPr algn="ctr" rtl="0" fontAlgn="ctr"/>
                      <a:r>
                        <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蔚来</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268966">
                <a:tc>
                  <a:txBody>
                    <a:bodyPr/>
                    <a:lstStyle/>
                    <a:p>
                      <a:pPr algn="ctr" rtl="0" fontAlgn="ctr">
                        <a:buNone/>
                      </a:pPr>
                      <a:r>
                        <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理想</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296904">
                <a:tc>
                  <a:txBody>
                    <a:bodyPr/>
                    <a:lstStyle/>
                    <a:p>
                      <a:pPr algn="ctr" rtl="0" fontAlgn="ctr"/>
                      <a:r>
                        <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rPr>
                        <a:t>问界</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22951552"/>
              </p:ext>
            </p:extLst>
          </p:nvPr>
        </p:nvGraphicFramePr>
        <p:xfrm>
          <a:off x="333968" y="999871"/>
          <a:ext cx="8291999" cy="817531"/>
        </p:xfrm>
        <a:graphic>
          <a:graphicData uri="http://schemas.openxmlformats.org/drawingml/2006/table">
            <a:tbl>
              <a:tblPr/>
              <a:tblGrid>
                <a:gridCol w="674300">
                  <a:extLst>
                    <a:ext uri="{9D8B030D-6E8A-4147-A177-3AD203B41FA5}">
                      <a16:colId xmlns:a16="http://schemas.microsoft.com/office/drawing/2014/main" val="20000"/>
                    </a:ext>
                  </a:extLst>
                </a:gridCol>
                <a:gridCol w="1161296">
                  <a:extLst>
                    <a:ext uri="{9D8B030D-6E8A-4147-A177-3AD203B41FA5}">
                      <a16:colId xmlns:a16="http://schemas.microsoft.com/office/drawing/2014/main" val="20001"/>
                    </a:ext>
                  </a:extLst>
                </a:gridCol>
                <a:gridCol w="811958">
                  <a:extLst>
                    <a:ext uri="{9D8B030D-6E8A-4147-A177-3AD203B41FA5}">
                      <a16:colId xmlns:a16="http://schemas.microsoft.com/office/drawing/2014/main" val="20002"/>
                    </a:ext>
                  </a:extLst>
                </a:gridCol>
                <a:gridCol w="1345909">
                  <a:extLst>
                    <a:ext uri="{9D8B030D-6E8A-4147-A177-3AD203B41FA5}">
                      <a16:colId xmlns:a16="http://schemas.microsoft.com/office/drawing/2014/main" val="20003"/>
                    </a:ext>
                  </a:extLst>
                </a:gridCol>
                <a:gridCol w="1238234">
                  <a:extLst>
                    <a:ext uri="{9D8B030D-6E8A-4147-A177-3AD203B41FA5}">
                      <a16:colId xmlns:a16="http://schemas.microsoft.com/office/drawing/2014/main" val="20004"/>
                    </a:ext>
                  </a:extLst>
                </a:gridCol>
                <a:gridCol w="1356897">
                  <a:extLst>
                    <a:ext uri="{9D8B030D-6E8A-4147-A177-3AD203B41FA5}">
                      <a16:colId xmlns:a16="http://schemas.microsoft.com/office/drawing/2014/main" val="20005"/>
                    </a:ext>
                  </a:extLst>
                </a:gridCol>
                <a:gridCol w="1703405">
                  <a:extLst>
                    <a:ext uri="{9D8B030D-6E8A-4147-A177-3AD203B41FA5}">
                      <a16:colId xmlns:a16="http://schemas.microsoft.com/office/drawing/2014/main" val="20006"/>
                    </a:ext>
                  </a:extLst>
                </a:gridCol>
              </a:tblGrid>
              <a:tr h="267476">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当地新能源</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车企</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2023</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年</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328028">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人口</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（万人）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GDP</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（亿元）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新能源汽车</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保有量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上牌量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BC</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级以上）</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22027">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11" name="矩形 10"/>
          <p:cNvSpPr/>
          <p:nvPr/>
        </p:nvSpPr>
        <p:spPr>
          <a:xfrm>
            <a:off x="899592" y="2698259"/>
            <a:ext cx="7056784"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填写在当地主流新能源品牌销量数据，包括但不限于列表中品牌</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5"/>
          <p:cNvSpPr txBox="1"/>
          <p:nvPr/>
        </p:nvSpPr>
        <p:spPr>
          <a:xfrm>
            <a:off x="251520" y="616192"/>
            <a:ext cx="1216957"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FA3C00"/>
                </a:solidFill>
                <a:cs typeface="+mn-cs"/>
              </a:rPr>
              <a:t>3.</a:t>
            </a:r>
            <a:r>
              <a:rPr lang="zh-CN" altLang="en-US" kern="100" dirty="0">
                <a:solidFill>
                  <a:srgbClr val="FA3C00"/>
                </a:solidFill>
                <a:cs typeface="+mn-cs"/>
              </a:rPr>
              <a:t>新能源政策</a:t>
            </a:r>
          </a:p>
        </p:txBody>
      </p:sp>
      <p:graphicFrame>
        <p:nvGraphicFramePr>
          <p:cNvPr id="7" name="表格 6"/>
          <p:cNvGraphicFramePr>
            <a:graphicFrameLocks noGrp="1"/>
          </p:cNvGraphicFramePr>
          <p:nvPr>
            <p:custDataLst>
              <p:tags r:id="rId2"/>
            </p:custDataLst>
            <p:extLst>
              <p:ext uri="{D42A27DB-BD31-4B8C-83A1-F6EECF244321}">
                <p14:modId xmlns:p14="http://schemas.microsoft.com/office/powerpoint/2010/main" val="767528426"/>
              </p:ext>
            </p:extLst>
          </p:nvPr>
        </p:nvGraphicFramePr>
        <p:xfrm>
          <a:off x="384458" y="897378"/>
          <a:ext cx="8291998" cy="4152168"/>
        </p:xfrm>
        <a:graphic>
          <a:graphicData uri="http://schemas.openxmlformats.org/drawingml/2006/table">
            <a:tbl>
              <a:tblPr/>
              <a:tblGrid>
                <a:gridCol w="366148">
                  <a:extLst>
                    <a:ext uri="{9D8B030D-6E8A-4147-A177-3AD203B41FA5}">
                      <a16:colId xmlns:a16="http://schemas.microsoft.com/office/drawing/2014/main" val="20000"/>
                    </a:ext>
                  </a:extLst>
                </a:gridCol>
                <a:gridCol w="547930">
                  <a:extLst>
                    <a:ext uri="{9D8B030D-6E8A-4147-A177-3AD203B41FA5}">
                      <a16:colId xmlns:a16="http://schemas.microsoft.com/office/drawing/2014/main" val="20001"/>
                    </a:ext>
                  </a:extLst>
                </a:gridCol>
                <a:gridCol w="783495">
                  <a:extLst>
                    <a:ext uri="{9D8B030D-6E8A-4147-A177-3AD203B41FA5}">
                      <a16:colId xmlns:a16="http://schemas.microsoft.com/office/drawing/2014/main" val="20002"/>
                    </a:ext>
                  </a:extLst>
                </a:gridCol>
                <a:gridCol w="1170588">
                  <a:extLst>
                    <a:ext uri="{9D8B030D-6E8A-4147-A177-3AD203B41FA5}">
                      <a16:colId xmlns:a16="http://schemas.microsoft.com/office/drawing/2014/main" val="20003"/>
                    </a:ext>
                  </a:extLst>
                </a:gridCol>
                <a:gridCol w="502822">
                  <a:extLst>
                    <a:ext uri="{9D8B030D-6E8A-4147-A177-3AD203B41FA5}">
                      <a16:colId xmlns:a16="http://schemas.microsoft.com/office/drawing/2014/main" val="20004"/>
                    </a:ext>
                  </a:extLst>
                </a:gridCol>
                <a:gridCol w="641460">
                  <a:extLst>
                    <a:ext uri="{9D8B030D-6E8A-4147-A177-3AD203B41FA5}">
                      <a16:colId xmlns:a16="http://schemas.microsoft.com/office/drawing/2014/main" val="20005"/>
                    </a:ext>
                  </a:extLst>
                </a:gridCol>
                <a:gridCol w="641460">
                  <a:extLst>
                    <a:ext uri="{9D8B030D-6E8A-4147-A177-3AD203B41FA5}">
                      <a16:colId xmlns:a16="http://schemas.microsoft.com/office/drawing/2014/main" val="20006"/>
                    </a:ext>
                  </a:extLst>
                </a:gridCol>
                <a:gridCol w="641460">
                  <a:extLst>
                    <a:ext uri="{9D8B030D-6E8A-4147-A177-3AD203B41FA5}">
                      <a16:colId xmlns:a16="http://schemas.microsoft.com/office/drawing/2014/main" val="20007"/>
                    </a:ext>
                  </a:extLst>
                </a:gridCol>
                <a:gridCol w="641460">
                  <a:extLst>
                    <a:ext uri="{9D8B030D-6E8A-4147-A177-3AD203B41FA5}">
                      <a16:colId xmlns:a16="http://schemas.microsoft.com/office/drawing/2014/main" val="20008"/>
                    </a:ext>
                  </a:extLst>
                </a:gridCol>
                <a:gridCol w="737225">
                  <a:extLst>
                    <a:ext uri="{9D8B030D-6E8A-4147-A177-3AD203B41FA5}">
                      <a16:colId xmlns:a16="http://schemas.microsoft.com/office/drawing/2014/main" val="20009"/>
                    </a:ext>
                  </a:extLst>
                </a:gridCol>
                <a:gridCol w="808975">
                  <a:extLst>
                    <a:ext uri="{9D8B030D-6E8A-4147-A177-3AD203B41FA5}">
                      <a16:colId xmlns:a16="http://schemas.microsoft.com/office/drawing/2014/main" val="20010"/>
                    </a:ext>
                  </a:extLst>
                </a:gridCol>
                <a:gridCol w="808975">
                  <a:extLst>
                    <a:ext uri="{9D8B030D-6E8A-4147-A177-3AD203B41FA5}">
                      <a16:colId xmlns:a16="http://schemas.microsoft.com/office/drawing/2014/main" val="20011"/>
                    </a:ext>
                  </a:extLst>
                </a:gridCol>
              </a:tblGrid>
              <a:tr h="217080">
                <a:tc gridSpan="12">
                  <a:txBody>
                    <a:bodyPr/>
                    <a:lstStyle/>
                    <a:p>
                      <a:pPr algn="l"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）双限政策及新能源市场规模概况：</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173665">
                <a:tc rowSpan="3">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市</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限行</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marL="8972" marR="8972" marT="89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5">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限购</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marL="8972" marR="8972" marT="89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marL="8972" marR="8972" marT="89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marL="8972" marR="8972" marT="89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marL="8972" marR="8972" marT="89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车桩比</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141816">
                <a:tc vMerge="1">
                  <a:txBody>
                    <a:bodyPr/>
                    <a:lstStyle/>
                    <a:p>
                      <a:endParaRPr lang="zh-CN"/>
                    </a:p>
                  </a:txBody>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是</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否</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限行时间</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限行规则</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是</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否</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竞拍</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marL="8972" marR="8972" marT="89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摇号</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marL="8972" marR="8972" marT="8972"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新能源车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保有量</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充电桩</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保有量</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车桩比</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3267">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指标数</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（个）</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当月价格</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指标数</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（个）</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中签率</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zh-CN"/>
                    </a:p>
                  </a:txBody>
                  <a:tcPr/>
                </a:tc>
                <a:tc vMerge="1">
                  <a:txBody>
                    <a:bodyPr/>
                    <a:lstStyle/>
                    <a:p>
                      <a:endParaRPr lang="zh-CN"/>
                    </a:p>
                  </a:txBody>
                  <a:tcPr/>
                </a:tc>
                <a:tc vMerge="1">
                  <a:txBody>
                    <a:bodyPr/>
                    <a:lstStyle/>
                    <a:p>
                      <a:endParaRPr lang="zh-CN"/>
                    </a:p>
                  </a:txBody>
                  <a:tcPr/>
                </a:tc>
                <a:extLst>
                  <a:ext uri="{0D108BD9-81ED-4DB2-BD59-A6C34878D82A}">
                    <a16:rowId xmlns:a16="http://schemas.microsoft.com/office/drawing/2014/main" val="10003"/>
                  </a:ext>
                </a:extLst>
              </a:tr>
              <a:tr h="237128">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北京</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Y/N</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1/1-4/30</a:t>
                      </a:r>
                      <a:endParaRPr 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限外</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单双</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尾号</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Y/N</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12.5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24730</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1</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95372">
                <a:tc gridSpan="12">
                  <a:txBody>
                    <a:bodyPr/>
                    <a:lstStyle/>
                    <a:p>
                      <a:pPr marL="0" marR="0" indent="0" algn="l"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备注：特殊政策市场如北京，需备注当年新能源指标数及其分配情况，并注明当前排队情况。</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5"/>
                  </a:ext>
                </a:extLst>
              </a:tr>
              <a:tr h="217080">
                <a:tc gridSpan="12">
                  <a:txBody>
                    <a:bodyPr/>
                    <a:lstStyle/>
                    <a:p>
                      <a:pPr marL="0" marR="0" indent="0" algn="l" defTabSz="91440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）新能源上牌资质要求：</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6"/>
                  </a:ext>
                </a:extLst>
              </a:tr>
              <a:tr h="267108">
                <a:tc gridSpan="12">
                  <a:txBody>
                    <a:bodyPr/>
                    <a:lstStyle/>
                    <a:p>
                      <a:pPr algn="l"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、户籍及社保年限要求：</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l"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、个人征信条件要求：</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7"/>
                  </a:ext>
                </a:extLst>
              </a:tr>
              <a:tr h="217080">
                <a:tc gridSpan="12">
                  <a:txBody>
                    <a:bodyPr/>
                    <a:lstStyle/>
                    <a:p>
                      <a:pPr marL="0" marR="0" indent="0" algn="l" defTabSz="91440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）限行政策：</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8"/>
                  </a:ext>
                </a:extLst>
              </a:tr>
              <a:tr h="267108">
                <a:tc gridSpan="12">
                  <a:txBody>
                    <a:bodyPr/>
                    <a:lstStyle/>
                    <a:p>
                      <a:pPr algn="l"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、限行规则：</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l"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、限行范围：</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9"/>
                  </a:ext>
                </a:extLst>
              </a:tr>
              <a:tr h="217080">
                <a:tc gridSpan="12">
                  <a:txBody>
                    <a:bodyPr/>
                    <a:lstStyle/>
                    <a:p>
                      <a:pPr algn="l"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）充电及充电桩政策：</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0"/>
                  </a:ext>
                </a:extLst>
              </a:tr>
              <a:tr h="406630">
                <a:tc gridSpan="12">
                  <a:txBody>
                    <a:bodyPr/>
                    <a:lstStyle/>
                    <a:p>
                      <a:pPr marL="0" marR="0" indent="0" algn="l" defTabSz="91440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、充电桩安装补贴政策：</a:t>
                      </a:r>
                      <a:b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b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、充电桩充电补贴政策：</a:t>
                      </a:r>
                      <a:b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b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、市场充电价格（基础电价</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服务费）：</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1"/>
                  </a:ext>
                </a:extLst>
              </a:tr>
              <a:tr h="218940">
                <a:tc gridSpan="12">
                  <a:txBody>
                    <a:bodyPr/>
                    <a:lstStyle/>
                    <a:p>
                      <a:pPr marL="0" marR="0" indent="0" algn="l" defTabSz="91440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）新能源出租车政策：</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2"/>
                  </a:ext>
                </a:extLst>
              </a:tr>
              <a:tr h="406630">
                <a:tc gridSpan="12">
                  <a:txBody>
                    <a:bodyPr/>
                    <a:lstStyle/>
                    <a:p>
                      <a:pPr marL="0" marR="0" indent="0" algn="l" defTabSz="91440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、现有规模及新增计划：</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l" defTabSz="91440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、车辆要求：</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l" defTabSz="914400" rtl="0" eaLnBrk="1" fontAlgn="ctr" latinLnBrk="0" hangingPunct="1">
                        <a:lnSpc>
                          <a:spcPct val="100000"/>
                        </a:lnSpc>
                        <a:spcBef>
                          <a:spcPts val="0"/>
                        </a:spcBef>
                        <a:spcAft>
                          <a:spcPts val="0"/>
                        </a:spcAft>
                        <a:buClrTx/>
                        <a:buSzTx/>
                        <a:buFontTx/>
                        <a:buNone/>
                        <a:defRPr/>
                      </a:pP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、贴补政策：</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3"/>
                  </a:ext>
                </a:extLst>
              </a:tr>
              <a:tr h="217080">
                <a:tc gridSpan="12">
                  <a:txBody>
                    <a:bodyPr/>
                    <a:lstStyle/>
                    <a:p>
                      <a:pPr algn="l"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）新能源网约车政策：</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4"/>
                  </a:ext>
                </a:extLst>
              </a:tr>
              <a:tr h="388908">
                <a:tc gridSpan="12">
                  <a:txBody>
                    <a:bodyPr/>
                    <a:lstStyle/>
                    <a:p>
                      <a:pPr algn="l"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、现有规模及新增计划：</a:t>
                      </a:r>
                    </a:p>
                    <a:p>
                      <a:pPr algn="l"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、户籍和车牌要求：</a:t>
                      </a:r>
                      <a:b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b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、车辆要求：</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5"/>
                  </a:ext>
                </a:extLst>
              </a:tr>
            </a:tbl>
          </a:graphicData>
        </a:graphic>
      </p:graphicFrame>
      <p:sp>
        <p:nvSpPr>
          <p:cNvPr id="8" name="矩形 7"/>
          <p:cNvSpPr/>
          <p:nvPr/>
        </p:nvSpPr>
        <p:spPr>
          <a:xfrm>
            <a:off x="-900608" y="283974"/>
            <a:ext cx="31810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一、申请城市市场评述</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Tree>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p:nvSpPr>
        <p:spPr>
          <a:xfrm>
            <a:off x="-972616" y="329026"/>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二、申请公司信息资料</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4" name="Rectangle 2"/>
          <p:cNvSpPr>
            <a:spLocks noChangeArrowheads="1"/>
          </p:cNvSpPr>
          <p:nvPr/>
        </p:nvSpPr>
        <p:spPr bwMode="auto">
          <a:xfrm>
            <a:off x="232172" y="4397572"/>
            <a:ext cx="8660308" cy="701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925" tIns="38963" rIns="77925" bIns="38963"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146050" indent="-146050" eaLnBrk="0" hangingPunct="0">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cs typeface="Times New Roman" panose="02020603050405020304" pitchFamily="18" charset="0"/>
              </a:rPr>
              <a:t>如申请公司股东为公司，请备注该公司股东股比，并提供股东简历；</a:t>
            </a:r>
            <a:endParaRPr lang="en-US" altLang="zh-CN" sz="900" dirty="0">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cs typeface="Times New Roman" panose="02020603050405020304" pitchFamily="18" charset="0"/>
              </a:rPr>
              <a:t>如申请公司股东为代持股，须提供代持股协议扫描件；</a:t>
            </a:r>
            <a:endParaRPr lang="en-US" altLang="zh-CN" sz="900" dirty="0">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cs typeface="Times New Roman" panose="02020603050405020304" pitchFamily="18" charset="0"/>
              </a:rPr>
              <a:t>如果申请公司是</a:t>
            </a:r>
            <a:r>
              <a:rPr lang="zh-CN" altLang="en-US" sz="900" b="1" dirty="0">
                <a:latin typeface="微软雅黑" panose="020B0503020204020204" pitchFamily="34" charset="-122"/>
                <a:ea typeface="微软雅黑" panose="020B0503020204020204" pitchFamily="34" charset="-122"/>
                <a:cs typeface="Times New Roman" panose="02020603050405020304" pitchFamily="18" charset="0"/>
              </a:rPr>
              <a:t>集团公司</a:t>
            </a:r>
            <a:r>
              <a:rPr lang="zh-CN" altLang="en-US" sz="900" dirty="0">
                <a:latin typeface="微软雅黑" panose="020B0503020204020204" pitchFamily="34" charset="-122"/>
                <a:ea typeface="微软雅黑" panose="020B0503020204020204" pitchFamily="34" charset="-122"/>
                <a:cs typeface="Times New Roman" panose="02020603050405020304" pitchFamily="18" charset="0"/>
              </a:rPr>
              <a:t>，建议提供所有独资或合资的分</a:t>
            </a:r>
            <a:r>
              <a:rPr lang="en-US" altLang="zh-CN" sz="9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900" dirty="0">
                <a:latin typeface="微软雅黑" panose="020B0503020204020204" pitchFamily="34" charset="-122"/>
                <a:ea typeface="微软雅黑" panose="020B0503020204020204" pitchFamily="34" charset="-122"/>
                <a:cs typeface="Times New Roman" panose="02020603050405020304" pitchFamily="18" charset="0"/>
              </a:rPr>
              <a:t>子公司的名称、主营业务、最近三年的审计报告、资产负债表、损益表、所得税等财务报表。</a:t>
            </a:r>
            <a:endParaRPr lang="zh-CN" altLang="en-US" sz="900" dirty="0">
              <a:latin typeface="微软雅黑" panose="020B0503020204020204" pitchFamily="34" charset="-122"/>
              <a:ea typeface="微软雅黑" panose="020B0503020204020204" pitchFamily="34" charset="-122"/>
            </a:endParaRPr>
          </a:p>
        </p:txBody>
      </p:sp>
      <p:sp>
        <p:nvSpPr>
          <p:cNvPr id="5" name="矩形 4"/>
          <p:cNvSpPr/>
          <p:nvPr/>
        </p:nvSpPr>
        <p:spPr>
          <a:xfrm>
            <a:off x="232171" y="685967"/>
            <a:ext cx="1935103" cy="294131"/>
          </a:xfrm>
          <a:prstGeom prst="rect">
            <a:avLst/>
          </a:prstGeom>
        </p:spPr>
        <p:txBody>
          <a:bodyPr wrap="none" lIns="77925" tIns="38963" rIns="77925" bIns="38963">
            <a:spAutoFit/>
          </a:bodyPr>
          <a:lstStyle/>
          <a:p>
            <a:pPr lvl="0"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1.</a:t>
            </a:r>
            <a:r>
              <a:rPr lang="zh-CN" altLang="zh-CN" sz="1400" b="1" kern="100" dirty="0">
                <a:solidFill>
                  <a:srgbClr val="FA3C00"/>
                </a:solidFill>
                <a:latin typeface="微软雅黑" panose="020B0503020204020204" pitchFamily="34" charset="-122"/>
                <a:ea typeface="微软雅黑" panose="020B0503020204020204" pitchFamily="34" charset="-122"/>
              </a:rPr>
              <a:t>申请公司的基本信息</a:t>
            </a:r>
          </a:p>
        </p:txBody>
      </p:sp>
      <p:graphicFrame>
        <p:nvGraphicFramePr>
          <p:cNvPr id="6" name="表格 5"/>
          <p:cNvGraphicFramePr>
            <a:graphicFrameLocks noGrp="1"/>
          </p:cNvGraphicFramePr>
          <p:nvPr>
            <p:extLst>
              <p:ext uri="{D42A27DB-BD31-4B8C-83A1-F6EECF244321}">
                <p14:modId xmlns:p14="http://schemas.microsoft.com/office/powerpoint/2010/main" val="3289469881"/>
              </p:ext>
            </p:extLst>
          </p:nvPr>
        </p:nvGraphicFramePr>
        <p:xfrm>
          <a:off x="277845" y="980098"/>
          <a:ext cx="8568961" cy="3417474"/>
        </p:xfrm>
        <a:graphic>
          <a:graphicData uri="http://schemas.openxmlformats.org/drawingml/2006/table">
            <a:tbl>
              <a:tblPr/>
              <a:tblGrid>
                <a:gridCol w="952106">
                  <a:extLst>
                    <a:ext uri="{9D8B030D-6E8A-4147-A177-3AD203B41FA5}">
                      <a16:colId xmlns:a16="http://schemas.microsoft.com/office/drawing/2014/main" val="20000"/>
                    </a:ext>
                  </a:extLst>
                </a:gridCol>
                <a:gridCol w="1415034">
                  <a:extLst>
                    <a:ext uri="{9D8B030D-6E8A-4147-A177-3AD203B41FA5}">
                      <a16:colId xmlns:a16="http://schemas.microsoft.com/office/drawing/2014/main" val="20001"/>
                    </a:ext>
                  </a:extLst>
                </a:gridCol>
                <a:gridCol w="489179">
                  <a:extLst>
                    <a:ext uri="{9D8B030D-6E8A-4147-A177-3AD203B41FA5}">
                      <a16:colId xmlns:a16="http://schemas.microsoft.com/office/drawing/2014/main" val="20002"/>
                    </a:ext>
                  </a:extLst>
                </a:gridCol>
                <a:gridCol w="952106">
                  <a:extLst>
                    <a:ext uri="{9D8B030D-6E8A-4147-A177-3AD203B41FA5}">
                      <a16:colId xmlns:a16="http://schemas.microsoft.com/office/drawing/2014/main" val="20003"/>
                    </a:ext>
                  </a:extLst>
                </a:gridCol>
                <a:gridCol w="1329738">
                  <a:extLst>
                    <a:ext uri="{9D8B030D-6E8A-4147-A177-3AD203B41FA5}">
                      <a16:colId xmlns:a16="http://schemas.microsoft.com/office/drawing/2014/main" val="20004"/>
                    </a:ext>
                  </a:extLst>
                </a:gridCol>
                <a:gridCol w="574475">
                  <a:extLst>
                    <a:ext uri="{9D8B030D-6E8A-4147-A177-3AD203B41FA5}">
                      <a16:colId xmlns:a16="http://schemas.microsoft.com/office/drawing/2014/main" val="20005"/>
                    </a:ext>
                  </a:extLst>
                </a:gridCol>
                <a:gridCol w="679084">
                  <a:extLst>
                    <a:ext uri="{9D8B030D-6E8A-4147-A177-3AD203B41FA5}">
                      <a16:colId xmlns:a16="http://schemas.microsoft.com/office/drawing/2014/main" val="20006"/>
                    </a:ext>
                  </a:extLst>
                </a:gridCol>
                <a:gridCol w="725743">
                  <a:extLst>
                    <a:ext uri="{9D8B030D-6E8A-4147-A177-3AD203B41FA5}">
                      <a16:colId xmlns:a16="http://schemas.microsoft.com/office/drawing/2014/main" val="20007"/>
                    </a:ext>
                  </a:extLst>
                </a:gridCol>
                <a:gridCol w="329884">
                  <a:extLst>
                    <a:ext uri="{9D8B030D-6E8A-4147-A177-3AD203B41FA5}">
                      <a16:colId xmlns:a16="http://schemas.microsoft.com/office/drawing/2014/main" val="20008"/>
                    </a:ext>
                  </a:extLst>
                </a:gridCol>
                <a:gridCol w="461838">
                  <a:extLst>
                    <a:ext uri="{9D8B030D-6E8A-4147-A177-3AD203B41FA5}">
                      <a16:colId xmlns:a16="http://schemas.microsoft.com/office/drawing/2014/main" val="20009"/>
                    </a:ext>
                  </a:extLst>
                </a:gridCol>
                <a:gridCol w="659774">
                  <a:extLst>
                    <a:ext uri="{9D8B030D-6E8A-4147-A177-3AD203B41FA5}">
                      <a16:colId xmlns:a16="http://schemas.microsoft.com/office/drawing/2014/main" val="20010"/>
                    </a:ext>
                  </a:extLst>
                </a:gridCol>
              </a:tblGrid>
              <a:tr h="274369">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公司名称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公司地址</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注册资本</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85540">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法人代表</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1"/>
                  </a:ext>
                </a:extLst>
              </a:tr>
              <a:tr h="285540">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董事长</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243675">
                <a:tc rowSpan="3">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成立时间</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hMerge="1">
                  <a:txBody>
                    <a:bodyPr/>
                    <a:lstStyle/>
                    <a:p>
                      <a:endParaRPr lang="zh-CN"/>
                    </a:p>
                  </a:txBody>
                  <a:tcPr/>
                </a:tc>
                <a:tc rowSpan="3">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银行信用等级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hMerge="1">
                  <a:txBody>
                    <a:bodyPr/>
                    <a:lstStyle/>
                    <a:p>
                      <a:endParaRPr lang="zh-CN"/>
                    </a:p>
                  </a:txBody>
                  <a:tcPr/>
                </a:tc>
                <a:tc rowSpan="3">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资产情况</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总资产：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endParaRPr lang="zh-CN" altLang="en-US" sz="140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3"/>
                  </a:ext>
                </a:extLst>
              </a:tr>
              <a:tr h="243675">
                <a:tc vMerge="1">
                  <a:txBody>
                    <a:bodyPr/>
                    <a:lstStyle/>
                    <a:p>
                      <a:endParaRPr lang="zh-CN"/>
                    </a:p>
                  </a:txBody>
                  <a:tcPr/>
                </a:tc>
                <a:tc gridSpan="2" vMerge="1">
                  <a:txBody>
                    <a:bodyPr/>
                    <a:lstStyle/>
                    <a:p>
                      <a:endParaRPr lang="zh-CN"/>
                    </a:p>
                  </a:txBody>
                  <a:tcPr/>
                </a:tc>
                <a:tc hMerge="1"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vMerge="1">
                  <a:txBody>
                    <a:bodyPr/>
                    <a:lstStyle/>
                    <a:p>
                      <a:endParaRPr lang="zh-CN"/>
                    </a:p>
                  </a:txBody>
                  <a:tcPr/>
                </a:tc>
                <a:tc>
                  <a:txBody>
                    <a:bodyPr/>
                    <a:lstStyle/>
                    <a:p>
                      <a:pPr algn="l"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固定资产：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endParaRPr lang="zh-CN" altLang="en-US" sz="14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4"/>
                  </a:ext>
                </a:extLst>
              </a:tr>
              <a:tr h="243675">
                <a:tc vMerge="1">
                  <a:txBody>
                    <a:bodyPr/>
                    <a:lstStyle/>
                    <a:p>
                      <a:endParaRPr lang="zh-CN"/>
                    </a:p>
                  </a:txBody>
                  <a:tcPr/>
                </a:tc>
                <a:tc gridSpan="2" vMerge="1">
                  <a:txBody>
                    <a:bodyPr/>
                    <a:lstStyle/>
                    <a:p>
                      <a:endParaRPr lang="zh-CN"/>
                    </a:p>
                  </a:txBody>
                  <a:tcPr/>
                </a:tc>
                <a:tc hMerge="1" vMerge="1">
                  <a:txBody>
                    <a:bodyPr/>
                    <a:lstStyle/>
                    <a:p>
                      <a:endParaRPr lang="zh-CN"/>
                    </a:p>
                  </a:txBody>
                  <a:tcPr/>
                </a:tc>
                <a:tc vMerge="1">
                  <a:txBody>
                    <a:bodyPr/>
                    <a:lstStyle/>
                    <a:p>
                      <a:endParaRPr lang="zh-CN"/>
                    </a:p>
                  </a:txBody>
                  <a:tcPr/>
                </a:tc>
                <a:tc gridSpan="2" vMerge="1">
                  <a:txBody>
                    <a:bodyPr/>
                    <a:lstStyle/>
                    <a:p>
                      <a:endParaRPr lang="zh-CN"/>
                    </a:p>
                  </a:txBody>
                  <a:tcPr/>
                </a:tc>
                <a:tc hMerge="1" vMerge="1">
                  <a:txBody>
                    <a:bodyPr/>
                    <a:lstStyle/>
                    <a:p>
                      <a:endParaRPr lang="zh-CN"/>
                    </a:p>
                  </a:txBody>
                  <a:tcPr/>
                </a:tc>
                <a:tc vMerge="1">
                  <a:txBody>
                    <a:bodyPr/>
                    <a:lstStyle/>
                    <a:p>
                      <a:endParaRPr lang="zh-CN"/>
                    </a:p>
                  </a:txBody>
                  <a:tcPr/>
                </a:tc>
                <a:tc>
                  <a:txBody>
                    <a:bodyPr/>
                    <a:lstStyle/>
                    <a:p>
                      <a:pPr algn="l"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流动资产：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endParaRPr lang="zh-CN" altLang="en-US" sz="14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5"/>
                  </a:ext>
                </a:extLst>
              </a:tr>
              <a:tr h="196233">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资本构成</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股东名称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3">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投资金额（元）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所占比例（</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6"/>
                  </a:ext>
                </a:extLst>
              </a:tr>
              <a:tr h="264488">
                <a:tc vMerge="1">
                  <a:txBody>
                    <a:bodyPr/>
                    <a:lstStyle/>
                    <a:p>
                      <a:endParaRPr lang="zh-CN"/>
                    </a:p>
                  </a:txBody>
                  <a:tcPr/>
                </a:tc>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4">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7"/>
                  </a:ext>
                </a:extLst>
              </a:tr>
              <a:tr h="264488">
                <a:tc vMerge="1">
                  <a:txBody>
                    <a:bodyPr/>
                    <a:lstStyle/>
                    <a:p>
                      <a:endParaRPr lang="zh-CN"/>
                    </a:p>
                  </a:txBody>
                  <a:tcPr/>
                </a:tc>
                <a:tc gridSpan="3">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4">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8"/>
                  </a:ext>
                </a:extLst>
              </a:tr>
              <a:tr h="264488">
                <a:tc vMerge="1">
                  <a:txBody>
                    <a:bodyPr/>
                    <a:lstStyle/>
                    <a:p>
                      <a:endParaRPr lang="zh-CN"/>
                    </a:p>
                  </a:txBody>
                  <a:tcPr/>
                </a:tc>
                <a:tc gridSpan="3">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3">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gridSpan="4">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9"/>
                  </a:ext>
                </a:extLst>
              </a:tr>
              <a:tr h="264488">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经营品牌</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10">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10"/>
                  </a:ext>
                </a:extLst>
              </a:tr>
              <a:tr h="322327">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经营概况</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（申请公司）</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经营场所建筑面积</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rPr>
                        <a:t>m</a:t>
                      </a:r>
                      <a:r>
                        <a:rPr lang="en-US" altLang="zh-CN" sz="900" b="0" i="0" u="none" strike="noStrike" baseline="30000" dirty="0">
                          <a:solidFill>
                            <a:srgbClr val="000000"/>
                          </a:solidFill>
                          <a:effectLst/>
                          <a:latin typeface="微软雅黑" panose="020B0503020204020204" pitchFamily="34" charset="-122"/>
                          <a:ea typeface="微软雅黑" panose="020B0503020204020204" pitchFamily="34" charset="-122"/>
                          <a:cs typeface="+mn-cs"/>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团队规模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（人）</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保有客户车辆</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售后产值</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金融渗透率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电桩数量</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（个）</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11"/>
                  </a:ext>
                </a:extLst>
              </a:tr>
              <a:tr h="264488">
                <a:tc vMerge="1">
                  <a:txBody>
                    <a:bodyPr/>
                    <a:lstStyle/>
                    <a:p>
                      <a:endParaRPr lang="zh-CN"/>
                    </a:p>
                  </a:txBody>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12"/>
                  </a:ext>
                </a:extLst>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p:nvSpPr>
        <p:spPr bwMode="auto">
          <a:xfrm>
            <a:off x="1458931" y="1664920"/>
            <a:ext cx="2930334" cy="1532323"/>
          </a:xfrm>
          <a:prstGeom prst="rect">
            <a:avLst/>
          </a:prstGeom>
          <a:noFill/>
          <a:ln w="9525" cap="flat" cmpd="sng" algn="ctr">
            <a:solidFill>
              <a:srgbClr val="00A5AE"/>
            </a:solidFill>
            <a:prstDash val="solid"/>
            <a:round/>
            <a:headEnd type="none" w="med" len="med"/>
            <a:tailEnd type="none" w="med" len="med"/>
          </a:ln>
          <a:effectLst/>
        </p:spPr>
        <p:txBody>
          <a:bodyPr vert="horz" wrap="square" lIns="91440" tIns="45720" rIns="91440" bIns="45720" numCol="1" rtlCol="0" anchor="ctr" anchorCtr="0" compatLnSpc="1"/>
          <a:lstStyle/>
          <a:p>
            <a:r>
              <a:rPr lang="en-US" altLang="zh-CN" sz="1000" dirty="0">
                <a:solidFill>
                  <a:srgbClr val="000000"/>
                </a:solidFill>
                <a:latin typeface="微软雅黑" panose="020B0503020204020204" pitchFamily="34" charset="-122"/>
                <a:ea typeface="微软雅黑" panose="020B0503020204020204" pitchFamily="34" charset="-122"/>
              </a:rPr>
              <a:t>2001-2004</a:t>
            </a:r>
            <a:r>
              <a:rPr lang="zh-CN" altLang="en-US" sz="1000" dirty="0">
                <a:solidFill>
                  <a:srgbClr val="000000"/>
                </a:solidFill>
                <a:latin typeface="微软雅黑" panose="020B0503020204020204" pitchFamily="34" charset="-122"/>
                <a:ea typeface="微软雅黑" panose="020B0503020204020204" pitchFamily="34" charset="-122"/>
              </a:rPr>
              <a:t>  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总经理（从业写起）</a:t>
            </a:r>
            <a:endParaRPr lang="en-US" altLang="zh-CN" sz="1000" dirty="0">
              <a:solidFill>
                <a:srgbClr val="000000"/>
              </a:solidFill>
              <a:latin typeface="微软雅黑" panose="020B0503020204020204" pitchFamily="34" charset="-122"/>
              <a:ea typeface="微软雅黑" panose="020B0503020204020204" pitchFamily="34" charset="-122"/>
            </a:endParaRPr>
          </a:p>
          <a:p>
            <a:r>
              <a:rPr lang="en-US" altLang="zh-CN" sz="1000" dirty="0">
                <a:solidFill>
                  <a:srgbClr val="000000"/>
                </a:solidFill>
                <a:latin typeface="微软雅黑" panose="020B0503020204020204" pitchFamily="34" charset="-122"/>
                <a:ea typeface="微软雅黑" panose="020B0503020204020204" pitchFamily="34" charset="-122"/>
              </a:rPr>
              <a:t>2004-2006  </a:t>
            </a:r>
            <a:r>
              <a:rPr lang="zh-CN" altLang="en-US" sz="1000" dirty="0">
                <a:solidFill>
                  <a:srgbClr val="000000"/>
                </a:solidFill>
                <a:latin typeface="微软雅黑" panose="020B0503020204020204" pitchFamily="34" charset="-122"/>
                <a:ea typeface="微软雅黑" panose="020B0503020204020204" pitchFamily="34" charset="-122"/>
              </a:rPr>
              <a:t>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总经理</a:t>
            </a:r>
            <a:endParaRPr lang="en-US" altLang="zh-CN" sz="1000" dirty="0">
              <a:solidFill>
                <a:srgbClr val="000000"/>
              </a:solidFill>
              <a:latin typeface="微软雅黑" panose="020B0503020204020204" pitchFamily="34" charset="-122"/>
              <a:ea typeface="微软雅黑" panose="020B0503020204020204" pitchFamily="34" charset="-122"/>
            </a:endParaRPr>
          </a:p>
          <a:p>
            <a:r>
              <a:rPr lang="en-US" altLang="zh-CN" sz="1000" dirty="0">
                <a:solidFill>
                  <a:srgbClr val="000000"/>
                </a:solidFill>
                <a:latin typeface="微软雅黑" panose="020B0503020204020204" pitchFamily="34" charset="-122"/>
                <a:ea typeface="微软雅黑" panose="020B0503020204020204" pitchFamily="34" charset="-122"/>
              </a:rPr>
              <a:t>2006-2008  </a:t>
            </a:r>
            <a:r>
              <a:rPr lang="zh-CN" altLang="en-US" sz="1000" dirty="0">
                <a:solidFill>
                  <a:srgbClr val="000000"/>
                </a:solidFill>
                <a:latin typeface="微软雅黑" panose="020B0503020204020204" pitchFamily="34" charset="-122"/>
                <a:ea typeface="微软雅黑" panose="020B0503020204020204" pitchFamily="34" charset="-122"/>
              </a:rPr>
              <a:t>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董事长</a:t>
            </a:r>
          </a:p>
        </p:txBody>
      </p:sp>
      <p:graphicFrame>
        <p:nvGraphicFramePr>
          <p:cNvPr id="21" name="表格 20"/>
          <p:cNvGraphicFramePr>
            <a:graphicFrameLocks noGrp="1"/>
          </p:cNvGraphicFramePr>
          <p:nvPr>
            <p:custDataLst>
              <p:tags r:id="rId2"/>
            </p:custDataLst>
            <p:extLst>
              <p:ext uri="{D42A27DB-BD31-4B8C-83A1-F6EECF244321}">
                <p14:modId xmlns:p14="http://schemas.microsoft.com/office/powerpoint/2010/main" val="3836987629"/>
              </p:ext>
            </p:extLst>
          </p:nvPr>
        </p:nvGraphicFramePr>
        <p:xfrm>
          <a:off x="30763" y="3582425"/>
          <a:ext cx="8890016" cy="1490746"/>
        </p:xfrm>
        <a:graphic>
          <a:graphicData uri="http://schemas.openxmlformats.org/drawingml/2006/table">
            <a:tbl>
              <a:tblPr/>
              <a:tblGrid>
                <a:gridCol w="900100">
                  <a:extLst>
                    <a:ext uri="{9D8B030D-6E8A-4147-A177-3AD203B41FA5}">
                      <a16:colId xmlns:a16="http://schemas.microsoft.com/office/drawing/2014/main" val="20000"/>
                    </a:ext>
                  </a:extLst>
                </a:gridCol>
                <a:gridCol w="665826">
                  <a:extLst>
                    <a:ext uri="{9D8B030D-6E8A-4147-A177-3AD203B41FA5}">
                      <a16:colId xmlns:a16="http://schemas.microsoft.com/office/drawing/2014/main" val="20001"/>
                    </a:ext>
                  </a:extLst>
                </a:gridCol>
                <a:gridCol w="665826">
                  <a:extLst>
                    <a:ext uri="{9D8B030D-6E8A-4147-A177-3AD203B41FA5}">
                      <a16:colId xmlns:a16="http://schemas.microsoft.com/office/drawing/2014/main" val="20002"/>
                    </a:ext>
                  </a:extLst>
                </a:gridCol>
                <a:gridCol w="665826">
                  <a:extLst>
                    <a:ext uri="{9D8B030D-6E8A-4147-A177-3AD203B41FA5}">
                      <a16:colId xmlns:a16="http://schemas.microsoft.com/office/drawing/2014/main" val="20003"/>
                    </a:ext>
                  </a:extLst>
                </a:gridCol>
                <a:gridCol w="665826">
                  <a:extLst>
                    <a:ext uri="{9D8B030D-6E8A-4147-A177-3AD203B41FA5}">
                      <a16:colId xmlns:a16="http://schemas.microsoft.com/office/drawing/2014/main" val="20004"/>
                    </a:ext>
                  </a:extLst>
                </a:gridCol>
                <a:gridCol w="665826">
                  <a:extLst>
                    <a:ext uri="{9D8B030D-6E8A-4147-A177-3AD203B41FA5}">
                      <a16:colId xmlns:a16="http://schemas.microsoft.com/office/drawing/2014/main" val="20005"/>
                    </a:ext>
                  </a:extLst>
                </a:gridCol>
                <a:gridCol w="510396">
                  <a:extLst>
                    <a:ext uri="{9D8B030D-6E8A-4147-A177-3AD203B41FA5}">
                      <a16:colId xmlns:a16="http://schemas.microsoft.com/office/drawing/2014/main" val="20006"/>
                    </a:ext>
                  </a:extLst>
                </a:gridCol>
                <a:gridCol w="698172">
                  <a:extLst>
                    <a:ext uri="{9D8B030D-6E8A-4147-A177-3AD203B41FA5}">
                      <a16:colId xmlns:a16="http://schemas.microsoft.com/office/drawing/2014/main" val="20007"/>
                    </a:ext>
                  </a:extLst>
                </a:gridCol>
                <a:gridCol w="788914">
                  <a:extLst>
                    <a:ext uri="{9D8B030D-6E8A-4147-A177-3AD203B41FA5}">
                      <a16:colId xmlns:a16="http://schemas.microsoft.com/office/drawing/2014/main" val="20008"/>
                    </a:ext>
                  </a:extLst>
                </a:gridCol>
                <a:gridCol w="665826">
                  <a:extLst>
                    <a:ext uri="{9D8B030D-6E8A-4147-A177-3AD203B41FA5}">
                      <a16:colId xmlns:a16="http://schemas.microsoft.com/office/drawing/2014/main" val="20009"/>
                    </a:ext>
                  </a:extLst>
                </a:gridCol>
                <a:gridCol w="665826">
                  <a:extLst>
                    <a:ext uri="{9D8B030D-6E8A-4147-A177-3AD203B41FA5}">
                      <a16:colId xmlns:a16="http://schemas.microsoft.com/office/drawing/2014/main" val="20010"/>
                    </a:ext>
                  </a:extLst>
                </a:gridCol>
                <a:gridCol w="665826">
                  <a:extLst>
                    <a:ext uri="{9D8B030D-6E8A-4147-A177-3AD203B41FA5}">
                      <a16:colId xmlns:a16="http://schemas.microsoft.com/office/drawing/2014/main" val="20011"/>
                    </a:ext>
                  </a:extLst>
                </a:gridCol>
                <a:gridCol w="665826">
                  <a:extLst>
                    <a:ext uri="{9D8B030D-6E8A-4147-A177-3AD203B41FA5}">
                      <a16:colId xmlns:a16="http://schemas.microsoft.com/office/drawing/2014/main" val="20012"/>
                    </a:ext>
                  </a:extLst>
                </a:gridCol>
              </a:tblGrid>
              <a:tr h="149005">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所占股比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电桩</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数量</a:t>
                      </a: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（个）</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2023</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90632">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总资产（万元）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152868">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广汽埃安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广州长佳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2018-12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广州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100%</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152868">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广丰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149005">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公司名称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所占股比</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电桩数量</a:t>
                      </a: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（个）</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2023</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4"/>
                  </a:ext>
                </a:extLst>
              </a:tr>
              <a:tr h="290632">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运营车辆台数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总资产（万元）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5"/>
                  </a:ext>
                </a:extLst>
              </a:tr>
              <a:tr h="152868">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网约车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6"/>
                  </a:ext>
                </a:extLst>
              </a:tr>
              <a:tr h="152868">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其他产业</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Arial" panose="020B0604020202020204" pitchFamily="34" charset="0"/>
                        <a:ea typeface="宋体" panose="02010600030101010101" pitchFamily="2"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7"/>
                  </a:ext>
                </a:extLst>
              </a:tr>
            </a:tbl>
          </a:graphicData>
        </a:graphic>
      </p:graphicFrame>
      <p:sp>
        <p:nvSpPr>
          <p:cNvPr id="3" name="矩形 2"/>
          <p:cNvSpPr/>
          <p:nvPr/>
        </p:nvSpPr>
        <p:spPr>
          <a:xfrm>
            <a:off x="46470" y="640946"/>
            <a:ext cx="3191857"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2.</a:t>
            </a:r>
            <a:r>
              <a:rPr lang="zh-CN" altLang="en-US" sz="1400" b="1" kern="100" dirty="0">
                <a:solidFill>
                  <a:srgbClr val="FA3C00"/>
                </a:solidFill>
                <a:latin typeface="微软雅黑" panose="020B0503020204020204" pitchFamily="34" charset="-122"/>
                <a:ea typeface="微软雅黑" panose="020B0503020204020204" pitchFamily="34" charset="-122"/>
              </a:rPr>
              <a:t>申请公司股东股比及其关联公司介绍</a:t>
            </a:r>
          </a:p>
        </p:txBody>
      </p:sp>
      <p:sp>
        <p:nvSpPr>
          <p:cNvPr id="4" name="矩形 3"/>
          <p:cNvSpPr/>
          <p:nvPr/>
        </p:nvSpPr>
        <p:spPr bwMode="auto">
          <a:xfrm>
            <a:off x="107504" y="3248568"/>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ea typeface="微软雅黑" panose="020B0503020204020204" pitchFamily="34" charset="-122"/>
              </a:rPr>
              <a:t>股东关系说明：夫妻</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父子</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兄弟</a:t>
            </a:r>
            <a:r>
              <a:rPr lang="en-US" altLang="zh-CN" sz="1000" dirty="0">
                <a:solidFill>
                  <a:srgbClr val="FF0000"/>
                </a:solidFill>
                <a:latin typeface="微软雅黑" panose="020B0503020204020204" pitchFamily="34" charset="-122"/>
                <a:ea typeface="微软雅黑" panose="020B0503020204020204" pitchFamily="34" charset="-122"/>
              </a:rPr>
              <a:t>/</a:t>
            </a:r>
            <a:r>
              <a:rPr lang="zh-CN" altLang="en-US" sz="1000" dirty="0">
                <a:solidFill>
                  <a:srgbClr val="FF0000"/>
                </a:solidFill>
                <a:latin typeface="微软雅黑" panose="020B0503020204020204" pitchFamily="34" charset="-122"/>
                <a:ea typeface="微软雅黑" panose="020B0503020204020204" pitchFamily="34" charset="-122"/>
              </a:rPr>
              <a:t>合作关系等</a:t>
            </a:r>
          </a:p>
        </p:txBody>
      </p:sp>
      <p:graphicFrame>
        <p:nvGraphicFramePr>
          <p:cNvPr id="16" name="表格 15"/>
          <p:cNvGraphicFramePr>
            <a:graphicFrameLocks noGrp="1"/>
          </p:cNvGraphicFramePr>
          <p:nvPr>
            <p:extLst>
              <p:ext uri="{D42A27DB-BD31-4B8C-83A1-F6EECF244321}">
                <p14:modId xmlns:p14="http://schemas.microsoft.com/office/powerpoint/2010/main" val="2767949264"/>
              </p:ext>
            </p:extLst>
          </p:nvPr>
        </p:nvGraphicFramePr>
        <p:xfrm>
          <a:off x="140792" y="920957"/>
          <a:ext cx="8586028" cy="611018"/>
        </p:xfrm>
        <a:graphic>
          <a:graphicData uri="http://schemas.openxmlformats.org/drawingml/2006/table">
            <a:tbl>
              <a:tblPr/>
              <a:tblGrid>
                <a:gridCol w="1013432">
                  <a:extLst>
                    <a:ext uri="{9D8B030D-6E8A-4147-A177-3AD203B41FA5}">
                      <a16:colId xmlns:a16="http://schemas.microsoft.com/office/drawing/2014/main" val="20000"/>
                    </a:ext>
                  </a:extLst>
                </a:gridCol>
                <a:gridCol w="1520484">
                  <a:extLst>
                    <a:ext uri="{9D8B030D-6E8A-4147-A177-3AD203B41FA5}">
                      <a16:colId xmlns:a16="http://schemas.microsoft.com/office/drawing/2014/main" val="20001"/>
                    </a:ext>
                  </a:extLst>
                </a:gridCol>
                <a:gridCol w="1558333">
                  <a:extLst>
                    <a:ext uri="{9D8B030D-6E8A-4147-A177-3AD203B41FA5}">
                      <a16:colId xmlns:a16="http://schemas.microsoft.com/office/drawing/2014/main" val="20002"/>
                    </a:ext>
                  </a:extLst>
                </a:gridCol>
                <a:gridCol w="2335543">
                  <a:extLst>
                    <a:ext uri="{9D8B030D-6E8A-4147-A177-3AD203B41FA5}">
                      <a16:colId xmlns:a16="http://schemas.microsoft.com/office/drawing/2014/main" val="20003"/>
                    </a:ext>
                  </a:extLst>
                </a:gridCol>
                <a:gridCol w="2158236">
                  <a:extLst>
                    <a:ext uri="{9D8B030D-6E8A-4147-A177-3AD203B41FA5}">
                      <a16:colId xmlns:a16="http://schemas.microsoft.com/office/drawing/2014/main" val="20004"/>
                    </a:ext>
                  </a:extLst>
                </a:gridCol>
              </a:tblGrid>
              <a:tr h="19638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公司名称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170233">
                <a:tc>
                  <a:txBody>
                    <a:bodyPr/>
                    <a:lstStyle/>
                    <a:p>
                      <a:pPr algn="ctr" fontAlgn="ctr"/>
                      <a:r>
                        <a:rPr lang="zh-CN" altLang="en-US" sz="800" b="0" i="0" u="none" strike="noStrike">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广东</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投资集团</a:t>
                      </a:r>
                      <a:endParaRPr lang="en-US" altLang="zh-CN" sz="800" b="0" i="0" u="none" strike="noStrike" dirty="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有限公司</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矩形 5"/>
          <p:cNvSpPr/>
          <p:nvPr/>
        </p:nvSpPr>
        <p:spPr bwMode="auto">
          <a:xfrm>
            <a:off x="222462" y="1599358"/>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8" name="TextBox 5"/>
          <p:cNvSpPr txBox="1"/>
          <p:nvPr/>
        </p:nvSpPr>
        <p:spPr bwMode="auto">
          <a:xfrm>
            <a:off x="97272" y="2762380"/>
            <a:ext cx="1299369" cy="434863"/>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schemeClr val="bg1"/>
                </a:solidFill>
                <a:latin typeface="微软雅黑" panose="020B0503020204020204" pitchFamily="34" charset="-122"/>
                <a:ea typeface="微软雅黑" panose="020B0503020204020204" pitchFamily="34" charset="-122"/>
              </a:rPr>
              <a:t>股东一：</a:t>
            </a:r>
            <a:r>
              <a:rPr kumimoji="1" lang="en-US" altLang="zh-CN" sz="900" b="1" dirty="0">
                <a:solidFill>
                  <a:schemeClr val="bg1"/>
                </a:solidFill>
                <a:latin typeface="微软雅黑" panose="020B0503020204020204" pitchFamily="34" charset="-122"/>
                <a:ea typeface="微软雅黑" panose="020B0503020204020204" pitchFamily="34" charset="-122"/>
              </a:rPr>
              <a:t>XXX90%</a:t>
            </a:r>
            <a:r>
              <a:rPr kumimoji="1" lang="zh-CN" altLang="en-US" sz="900" b="1" dirty="0">
                <a:solidFill>
                  <a:schemeClr val="bg1"/>
                </a:solidFill>
                <a:latin typeface="微软雅黑" panose="020B0503020204020204" pitchFamily="34" charset="-122"/>
                <a:ea typeface="微软雅黑" panose="020B0503020204020204" pitchFamily="34" charset="-122"/>
              </a:rPr>
              <a:t>，</a:t>
            </a:r>
            <a:r>
              <a:rPr kumimoji="1" lang="en-US" altLang="zh-CN" sz="900" b="1" dirty="0">
                <a:solidFill>
                  <a:schemeClr val="bg1"/>
                </a:solidFill>
                <a:latin typeface="微软雅黑" panose="020B0503020204020204" pitchFamily="34" charset="-122"/>
                <a:ea typeface="微软雅黑" panose="020B0503020204020204" pitchFamily="34" charset="-122"/>
              </a:rPr>
              <a:t>XX</a:t>
            </a:r>
            <a:r>
              <a:rPr kumimoji="1" lang="zh-CN" altLang="en-US" sz="900" b="1" dirty="0">
                <a:solidFill>
                  <a:schemeClr val="bg1"/>
                </a:solidFill>
                <a:latin typeface="微软雅黑" panose="020B0503020204020204" pitchFamily="34" charset="-122"/>
                <a:ea typeface="微软雅黑" panose="020B0503020204020204" pitchFamily="34" charset="-122"/>
              </a:rPr>
              <a:t>岁</a:t>
            </a:r>
          </a:p>
        </p:txBody>
      </p:sp>
      <p:sp>
        <p:nvSpPr>
          <p:cNvPr id="9" name="矩形 8"/>
          <p:cNvSpPr/>
          <p:nvPr/>
        </p:nvSpPr>
        <p:spPr bwMode="auto">
          <a:xfrm>
            <a:off x="4575759" y="163671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latin typeface="微软雅黑" panose="020B0503020204020204" pitchFamily="34" charset="-122"/>
                <a:ea typeface="微软雅黑" panose="020B0503020204020204" pitchFamily="34" charset="-122"/>
              </a:rPr>
              <a:t>照片</a:t>
            </a:r>
          </a:p>
        </p:txBody>
      </p:sp>
      <p:sp>
        <p:nvSpPr>
          <p:cNvPr id="10" name="TextBox 7"/>
          <p:cNvSpPr txBox="1"/>
          <p:nvPr/>
        </p:nvSpPr>
        <p:spPr bwMode="auto">
          <a:xfrm>
            <a:off x="4506935" y="2781827"/>
            <a:ext cx="1238832" cy="434863"/>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latin typeface="微软雅黑" panose="020B0503020204020204" pitchFamily="34" charset="-122"/>
                <a:ea typeface="微软雅黑" panose="020B0503020204020204" pitchFamily="34" charset="-122"/>
              </a:rPr>
              <a:t>股东二：</a:t>
            </a:r>
            <a:r>
              <a:rPr lang="en-US" altLang="zh-CN" sz="900" b="1" dirty="0">
                <a:latin typeface="微软雅黑" panose="020B0503020204020204" pitchFamily="34" charset="-122"/>
                <a:ea typeface="微软雅黑" panose="020B0503020204020204" pitchFamily="34" charset="-122"/>
              </a:rPr>
              <a:t>XXX10%</a:t>
            </a:r>
            <a:r>
              <a:rPr lang="zh-CN" altLang="en-US" sz="900" b="1" dirty="0">
                <a:latin typeface="微软雅黑" panose="020B0503020204020204" pitchFamily="34" charset="-122"/>
                <a:ea typeface="微软雅黑" panose="020B0503020204020204" pitchFamily="34" charset="-122"/>
              </a:rPr>
              <a:t>，</a:t>
            </a:r>
            <a:endParaRPr lang="en-US" altLang="zh-CN" sz="900" b="1" dirty="0">
              <a:latin typeface="微软雅黑" panose="020B0503020204020204" pitchFamily="34" charset="-122"/>
              <a:ea typeface="微软雅黑" panose="020B0503020204020204" pitchFamily="34" charset="-122"/>
            </a:endParaRPr>
          </a:p>
          <a:p>
            <a:r>
              <a:rPr lang="en-US" altLang="zh-CN" sz="900" b="1" dirty="0">
                <a:latin typeface="微软雅黑" panose="020B0503020204020204" pitchFamily="34" charset="-122"/>
                <a:ea typeface="微软雅黑" panose="020B0503020204020204" pitchFamily="34" charset="-122"/>
              </a:rPr>
              <a:t>XX</a:t>
            </a:r>
            <a:r>
              <a:rPr lang="zh-CN" altLang="en-US" sz="900" b="1" dirty="0">
                <a:latin typeface="微软雅黑" panose="020B0503020204020204" pitchFamily="34" charset="-122"/>
                <a:ea typeface="微软雅黑" panose="020B0503020204020204" pitchFamily="34" charset="-122"/>
              </a:rPr>
              <a:t>岁</a:t>
            </a:r>
            <a:endParaRPr lang="en-US" altLang="zh-CN" sz="900" b="1" dirty="0">
              <a:latin typeface="微软雅黑" panose="020B0503020204020204" pitchFamily="34" charset="-122"/>
              <a:ea typeface="微软雅黑" panose="020B0503020204020204" pitchFamily="34" charset="-122"/>
            </a:endParaRPr>
          </a:p>
        </p:txBody>
      </p:sp>
      <p:sp>
        <p:nvSpPr>
          <p:cNvPr id="11" name="矩形 10"/>
          <p:cNvSpPr/>
          <p:nvPr/>
        </p:nvSpPr>
        <p:spPr bwMode="auto">
          <a:xfrm>
            <a:off x="5745767" y="1636718"/>
            <a:ext cx="2959432" cy="1579972"/>
          </a:xfrm>
          <a:prstGeom prst="rect">
            <a:avLst/>
          </a:prstGeom>
          <a:noFill/>
          <a:ln w="9525" cap="flat" cmpd="sng" algn="ctr">
            <a:solidFill>
              <a:srgbClr val="00A5AE"/>
            </a:solidFill>
            <a:prstDash val="solid"/>
            <a:round/>
            <a:headEnd type="none" w="med" len="med"/>
            <a:tailEnd type="none" w="med" len="med"/>
          </a:ln>
          <a:effectLst/>
        </p:spPr>
        <p:txBody>
          <a:bodyPr vert="horz" wrap="square" lIns="91440" tIns="45720" rIns="91440" bIns="45720" numCol="1" rtlCol="0" anchor="ctr" anchorCtr="0" compatLnSpc="1"/>
          <a:lstStyle/>
          <a:p>
            <a:endParaRPr lang="en-US" altLang="zh-CN" sz="800" dirty="0">
              <a:solidFill>
                <a:srgbClr val="000000"/>
              </a:solidFill>
              <a:latin typeface="微软雅黑" panose="020B0503020204020204" pitchFamily="34" charset="-122"/>
              <a:ea typeface="微软雅黑" panose="020B0503020204020204" pitchFamily="34" charset="-122"/>
            </a:endParaRPr>
          </a:p>
        </p:txBody>
      </p:sp>
      <p:sp>
        <p:nvSpPr>
          <p:cNvPr id="13" name="TextBox 10"/>
          <p:cNvSpPr txBox="1"/>
          <p:nvPr/>
        </p:nvSpPr>
        <p:spPr bwMode="auto">
          <a:xfrm>
            <a:off x="6626876" y="1526421"/>
            <a:ext cx="1238832" cy="246221"/>
          </a:xfrm>
          <a:prstGeom prst="rect">
            <a:avLst/>
          </a:prstGeom>
          <a:solidFill>
            <a:srgbClr val="8FE4E5"/>
          </a:solidFill>
          <a:ln>
            <a:noFill/>
          </a:ln>
        </p:spPr>
        <p:txBody>
          <a:bodyPr wrap="square" rtlCol="0">
            <a:spAutoFit/>
          </a:bodyPr>
          <a:lstStyle>
            <a:defPPr>
              <a:defRPr lang="zh-CN"/>
            </a:defPPr>
            <a:lvl1pPr algn="ctr">
              <a:defRPr sz="1000" b="1">
                <a:latin typeface="微软雅黑" panose="020B0503020204020204" pitchFamily="34" charset="-122"/>
                <a:ea typeface="微软雅黑" panose="020B0503020204020204" pitchFamily="34" charset="-122"/>
              </a:defRPr>
            </a:lvl1pPr>
          </a:lstStyle>
          <a:p>
            <a:r>
              <a:rPr lang="zh-CN" altLang="en-US" dirty="0"/>
              <a:t>个人简历</a:t>
            </a:r>
          </a:p>
        </p:txBody>
      </p:sp>
      <p:sp>
        <p:nvSpPr>
          <p:cNvPr id="14" name="矩形 13"/>
          <p:cNvSpPr/>
          <p:nvPr/>
        </p:nvSpPr>
        <p:spPr>
          <a:xfrm>
            <a:off x="5765764" y="2306939"/>
            <a:ext cx="2961056" cy="484748"/>
          </a:xfrm>
          <a:prstGeom prst="rect">
            <a:avLst/>
          </a:prstGeom>
          <a:noFill/>
          <a:ln w="9525" cap="flat" cmpd="sng" algn="ctr">
            <a:noFill/>
            <a:prstDash val="solid"/>
            <a:round/>
            <a:headEnd type="none" w="med" len="med"/>
            <a:tailEnd type="none" w="med" len="med"/>
          </a:ln>
          <a:effectLst/>
        </p:spPr>
        <p:txBody>
          <a:bodyPr vert="horz" wrap="square" lIns="77925" tIns="38963" rIns="77925" bIns="38963" numCol="1" rtlCol="0" anchor="ctr" anchorCtr="0" compatLnSpc="1"/>
          <a:lstStyle/>
          <a:p>
            <a:r>
              <a:rPr lang="en-US" altLang="zh-CN" sz="1000" dirty="0">
                <a:solidFill>
                  <a:srgbClr val="000000"/>
                </a:solidFill>
                <a:latin typeface="微软雅黑" panose="020B0503020204020204" pitchFamily="34" charset="-122"/>
                <a:ea typeface="微软雅黑" panose="020B0503020204020204" pitchFamily="34" charset="-122"/>
              </a:rPr>
              <a:t>2001-2004</a:t>
            </a:r>
            <a:r>
              <a:rPr lang="zh-CN" altLang="en-US" sz="1000" dirty="0">
                <a:solidFill>
                  <a:srgbClr val="000000"/>
                </a:solidFill>
                <a:latin typeface="微软雅黑" panose="020B0503020204020204" pitchFamily="34" charset="-122"/>
                <a:ea typeface="微软雅黑" panose="020B0503020204020204" pitchFamily="34" charset="-122"/>
              </a:rPr>
              <a:t>  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总经理（从业写起）</a:t>
            </a:r>
            <a:endParaRPr lang="en-US" altLang="zh-CN" sz="1000" dirty="0">
              <a:solidFill>
                <a:srgbClr val="000000"/>
              </a:solidFill>
              <a:latin typeface="微软雅黑" panose="020B0503020204020204" pitchFamily="34" charset="-122"/>
              <a:ea typeface="微软雅黑" panose="020B0503020204020204" pitchFamily="34" charset="-122"/>
            </a:endParaRPr>
          </a:p>
          <a:p>
            <a:r>
              <a:rPr lang="en-US" altLang="zh-CN" sz="1000" dirty="0">
                <a:solidFill>
                  <a:srgbClr val="000000"/>
                </a:solidFill>
                <a:latin typeface="微软雅黑" panose="020B0503020204020204" pitchFamily="34" charset="-122"/>
                <a:ea typeface="微软雅黑" panose="020B0503020204020204" pitchFamily="34" charset="-122"/>
              </a:rPr>
              <a:t>2004-2006  </a:t>
            </a:r>
            <a:r>
              <a:rPr lang="zh-CN" altLang="en-US" sz="1000" dirty="0">
                <a:solidFill>
                  <a:srgbClr val="000000"/>
                </a:solidFill>
                <a:latin typeface="微软雅黑" panose="020B0503020204020204" pitchFamily="34" charset="-122"/>
                <a:ea typeface="微软雅黑" panose="020B0503020204020204" pitchFamily="34" charset="-122"/>
              </a:rPr>
              <a:t>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总经理</a:t>
            </a:r>
            <a:endParaRPr lang="en-US" altLang="zh-CN" sz="1000" dirty="0">
              <a:solidFill>
                <a:srgbClr val="000000"/>
              </a:solidFill>
              <a:latin typeface="微软雅黑" panose="020B0503020204020204" pitchFamily="34" charset="-122"/>
              <a:ea typeface="微软雅黑" panose="020B0503020204020204" pitchFamily="34" charset="-122"/>
            </a:endParaRPr>
          </a:p>
          <a:p>
            <a:r>
              <a:rPr lang="en-US" altLang="zh-CN" sz="1000" dirty="0">
                <a:solidFill>
                  <a:srgbClr val="000000"/>
                </a:solidFill>
                <a:latin typeface="微软雅黑" panose="020B0503020204020204" pitchFamily="34" charset="-122"/>
                <a:ea typeface="微软雅黑" panose="020B0503020204020204" pitchFamily="34" charset="-122"/>
              </a:rPr>
              <a:t>2006-2008  </a:t>
            </a:r>
            <a:r>
              <a:rPr lang="zh-CN" altLang="en-US" sz="1000" dirty="0">
                <a:solidFill>
                  <a:srgbClr val="000000"/>
                </a:solidFill>
                <a:latin typeface="微软雅黑" panose="020B0503020204020204" pitchFamily="34" charset="-122"/>
                <a:ea typeface="微软雅黑" panose="020B0503020204020204" pitchFamily="34" charset="-122"/>
              </a:rPr>
              <a:t>泉州</a:t>
            </a:r>
            <a:r>
              <a:rPr lang="en-US" altLang="zh-CN" sz="1000" dirty="0">
                <a:solidFill>
                  <a:srgbClr val="000000"/>
                </a:solidFill>
                <a:latin typeface="微软雅黑" panose="020B0503020204020204" pitchFamily="34" charset="-122"/>
                <a:ea typeface="微软雅黑" panose="020B0503020204020204" pitchFamily="34" charset="-122"/>
              </a:rPr>
              <a:t>XX</a:t>
            </a:r>
            <a:r>
              <a:rPr lang="zh-CN" altLang="en-US" sz="1000" dirty="0">
                <a:solidFill>
                  <a:srgbClr val="000000"/>
                </a:solidFill>
                <a:latin typeface="微软雅黑" panose="020B0503020204020204" pitchFamily="34" charset="-122"/>
                <a:ea typeface="微软雅黑" panose="020B0503020204020204" pitchFamily="34" charset="-122"/>
              </a:rPr>
              <a:t>（品牌） 董事长</a:t>
            </a:r>
          </a:p>
        </p:txBody>
      </p:sp>
      <p:sp>
        <p:nvSpPr>
          <p:cNvPr id="19" name="矩形 18"/>
          <p:cNvSpPr/>
          <p:nvPr/>
        </p:nvSpPr>
        <p:spPr>
          <a:xfrm>
            <a:off x="-840482" y="308297"/>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二、申请公司信息资料</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15" name="矩形 14"/>
          <p:cNvSpPr/>
          <p:nvPr/>
        </p:nvSpPr>
        <p:spPr>
          <a:xfrm>
            <a:off x="634720" y="1944611"/>
            <a:ext cx="7983227" cy="2771154"/>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申请公司股东为公司或者公司与自然人持股则填写本页，股东关系必须写清楚，同时删除下一页</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（申请公司股东为自然人则填写下页，同时删除本页）</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表格关联公司数据</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必须含申请公司及股东其他关联公司上一年度的财务数据，</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务必粘贴股东照片，如有多个股东，请按照格式自行添加</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solidFill>
                <a:srgbClr val="00A5AE"/>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页数不够请增加一页填写</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AutoNum type="circleNumDbPlain" startAt="2"/>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TextBox 9"/>
          <p:cNvSpPr txBox="1"/>
          <p:nvPr/>
        </p:nvSpPr>
        <p:spPr bwMode="auto">
          <a:xfrm>
            <a:off x="2512112" y="1590392"/>
            <a:ext cx="943673" cy="246222"/>
          </a:xfrm>
          <a:prstGeom prst="rect">
            <a:avLst/>
          </a:prstGeom>
          <a:solidFill>
            <a:srgbClr val="8FE4E5"/>
          </a:solidFill>
          <a:ln>
            <a:noFill/>
          </a:ln>
        </p:spPr>
        <p:txBody>
          <a:bodyPr wrap="square" rtlCol="0">
            <a:spAutoFit/>
          </a:bodyPr>
          <a:lstStyle>
            <a:defPPr>
              <a:defRPr lang="zh-CN"/>
            </a:defPPr>
            <a:lvl1pPr algn="ctr">
              <a:defRPr sz="1000" b="1">
                <a:latin typeface="微软雅黑" panose="020B0503020204020204" pitchFamily="34" charset="-122"/>
                <a:ea typeface="微软雅黑" panose="020B0503020204020204" pitchFamily="34" charset="-122"/>
              </a:defRPr>
            </a:lvl1pPr>
          </a:lstStyle>
          <a:p>
            <a:r>
              <a:rPr lang="zh-CN" altLang="en-US" dirty="0"/>
              <a:t>个人简历</a:t>
            </a:r>
          </a:p>
        </p:txBody>
      </p:sp>
    </p:spTree>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p:nvSpPr>
        <p:spPr>
          <a:xfrm>
            <a:off x="184310" y="675523"/>
            <a:ext cx="26532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FA3C00"/>
                </a:solidFill>
                <a:latin typeface="微软雅黑" panose="020B0503020204020204" pitchFamily="34" charset="-122"/>
                <a:ea typeface="微软雅黑" panose="020B0503020204020204" pitchFamily="34" charset="-122"/>
              </a:rPr>
              <a:t>3.</a:t>
            </a:r>
            <a:r>
              <a:rPr lang="zh-CN" altLang="en-US" sz="1400" b="1" kern="100" dirty="0">
                <a:solidFill>
                  <a:srgbClr val="FA3C00"/>
                </a:solidFill>
                <a:latin typeface="微软雅黑" panose="020B0503020204020204" pitchFamily="34" charset="-122"/>
                <a:ea typeface="微软雅黑" panose="020B0503020204020204" pitchFamily="34" charset="-122"/>
              </a:rPr>
              <a:t>申请公司业绩及资金现状评述</a:t>
            </a:r>
          </a:p>
        </p:txBody>
      </p:sp>
      <p:sp>
        <p:nvSpPr>
          <p:cNvPr id="5" name="矩形 4"/>
          <p:cNvSpPr/>
          <p:nvPr/>
        </p:nvSpPr>
        <p:spPr>
          <a:xfrm>
            <a:off x="0" y="4299942"/>
            <a:ext cx="8532440" cy="909684"/>
          </a:xfrm>
          <a:prstGeom prst="rect">
            <a:avLst/>
          </a:prstGeom>
        </p:spPr>
        <p:txBody>
          <a:bodyPr wrap="square" lIns="77925" tIns="38963" rIns="77925" bIns="38963">
            <a:spAutoFit/>
          </a:bodyPr>
          <a:lstStyle/>
          <a:p>
            <a:pPr marL="633095" lvl="1" indent="-243205">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rPr>
              <a:t>必须提供</a:t>
            </a:r>
            <a:r>
              <a:rPr lang="zh-CN" altLang="zh-CN" sz="900" dirty="0">
                <a:latin typeface="微软雅黑" panose="020B0503020204020204" pitchFamily="34" charset="-122"/>
                <a:ea typeface="微软雅黑" panose="020B0503020204020204" pitchFamily="34" charset="-122"/>
              </a:rPr>
              <a:t>营业执照副本（复印件，</a:t>
            </a:r>
            <a:r>
              <a:rPr lang="zh-CN" altLang="zh-CN" sz="900" b="1" dirty="0">
                <a:latin typeface="微软雅黑" panose="020B0503020204020204" pitchFamily="34" charset="-122"/>
                <a:ea typeface="微软雅黑" panose="020B0503020204020204" pitchFamily="34" charset="-122"/>
              </a:rPr>
              <a:t>加盖公章</a:t>
            </a:r>
            <a:r>
              <a:rPr lang="zh-CN" altLang="zh-CN" sz="900" dirty="0">
                <a:latin typeface="微软雅黑" panose="020B0503020204020204" pitchFamily="34" charset="-122"/>
                <a:ea typeface="微软雅黑" panose="020B0503020204020204" pitchFamily="34" charset="-122"/>
              </a:rPr>
              <a:t>）；企业法人代表身份证（正反面复印件，</a:t>
            </a:r>
            <a:r>
              <a:rPr lang="zh-CN" altLang="zh-CN" sz="900" b="1" dirty="0">
                <a:latin typeface="微软雅黑" panose="020B0503020204020204" pitchFamily="34" charset="-122"/>
                <a:ea typeface="微软雅黑" panose="020B0503020204020204" pitchFamily="34" charset="-122"/>
              </a:rPr>
              <a:t>加盖公章</a:t>
            </a:r>
            <a:r>
              <a:rPr lang="zh-CN" altLang="zh-CN" sz="900" dirty="0">
                <a:latin typeface="微软雅黑" panose="020B0503020204020204" pitchFamily="34" charset="-122"/>
                <a:ea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rPr>
              <a:t>。</a:t>
            </a:r>
            <a:endParaRPr lang="en-US" altLang="zh-CN" sz="900" dirty="0">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rPr>
              <a:t>必须</a:t>
            </a:r>
            <a:r>
              <a:rPr lang="zh-CN" altLang="zh-CN" sz="900" dirty="0">
                <a:latin typeface="微软雅黑" panose="020B0503020204020204" pitchFamily="34" charset="-122"/>
                <a:ea typeface="微软雅黑" panose="020B0503020204020204" pitchFamily="34" charset="-122"/>
              </a:rPr>
              <a:t>提供申请公司最近三年的资产负债表、损益表</a:t>
            </a:r>
            <a:r>
              <a:rPr lang="zh-CN" altLang="en-US" sz="900" dirty="0">
                <a:latin typeface="微软雅黑" panose="020B0503020204020204" pitchFamily="34" charset="-122"/>
                <a:ea typeface="微软雅黑" panose="020B0503020204020204" pitchFamily="34" charset="-122"/>
              </a:rPr>
              <a:t>及现金流量表</a:t>
            </a:r>
            <a:r>
              <a:rPr lang="zh-CN" altLang="zh-CN" sz="900" dirty="0">
                <a:latin typeface="微软雅黑" panose="020B0503020204020204" pitchFamily="34" charset="-122"/>
                <a:ea typeface="微软雅黑" panose="020B0503020204020204" pitchFamily="34" charset="-122"/>
              </a:rPr>
              <a:t>，需要</a:t>
            </a:r>
            <a:r>
              <a:rPr lang="zh-CN" altLang="zh-CN" sz="900" b="1" dirty="0">
                <a:latin typeface="微软雅黑" panose="020B0503020204020204" pitchFamily="34" charset="-122"/>
                <a:ea typeface="微软雅黑" panose="020B0503020204020204" pitchFamily="34" charset="-122"/>
              </a:rPr>
              <a:t>加盖</a:t>
            </a:r>
            <a:r>
              <a:rPr lang="zh-CN" altLang="en-US" sz="900" b="1" dirty="0">
                <a:latin typeface="微软雅黑" panose="020B0503020204020204" pitchFamily="34" charset="-122"/>
                <a:ea typeface="微软雅黑" panose="020B0503020204020204" pitchFamily="34" charset="-122"/>
              </a:rPr>
              <a:t>申请公司</a:t>
            </a:r>
            <a:r>
              <a:rPr lang="zh-CN" altLang="zh-CN" sz="900" b="1" dirty="0">
                <a:latin typeface="微软雅黑" panose="020B0503020204020204" pitchFamily="34" charset="-122"/>
                <a:ea typeface="微软雅黑" panose="020B0503020204020204" pitchFamily="34" charset="-122"/>
              </a:rPr>
              <a:t>公章</a:t>
            </a:r>
            <a:r>
              <a:rPr lang="zh-CN" altLang="en-US" sz="900" dirty="0">
                <a:latin typeface="微软雅黑" panose="020B0503020204020204" pitchFamily="34" charset="-122"/>
                <a:ea typeface="微软雅黑" panose="020B0503020204020204" pitchFamily="34" charset="-122"/>
              </a:rPr>
              <a:t>；</a:t>
            </a:r>
            <a:endParaRPr lang="zh-CN" altLang="zh-CN" sz="900" dirty="0">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rPr>
              <a:t>建议</a:t>
            </a:r>
            <a:r>
              <a:rPr lang="zh-CN" altLang="zh-CN" sz="900" dirty="0">
                <a:latin typeface="微软雅黑" panose="020B0503020204020204" pitchFamily="34" charset="-122"/>
                <a:ea typeface="微软雅黑" panose="020B0503020204020204" pitchFamily="34" charset="-122"/>
              </a:rPr>
              <a:t>提供申请公司最近三年的所得税申报表（</a:t>
            </a:r>
            <a:r>
              <a:rPr lang="zh-CN" altLang="zh-CN" sz="900" b="1" dirty="0">
                <a:latin typeface="微软雅黑" panose="020B0503020204020204" pitchFamily="34" charset="-122"/>
                <a:ea typeface="微软雅黑" panose="020B0503020204020204" pitchFamily="34" charset="-122"/>
              </a:rPr>
              <a:t>加盖税务局公章</a:t>
            </a:r>
            <a:r>
              <a:rPr lang="zh-CN" altLang="zh-CN" sz="900" dirty="0">
                <a:latin typeface="微软雅黑" panose="020B0503020204020204" pitchFamily="34" charset="-122"/>
                <a:ea typeface="微软雅黑" panose="020B0503020204020204" pitchFamily="34" charset="-122"/>
              </a:rPr>
              <a:t>）</a:t>
            </a:r>
            <a:r>
              <a:rPr lang="zh-CN" altLang="en-US" sz="900" dirty="0">
                <a:latin typeface="微软雅黑" panose="020B0503020204020204" pitchFamily="34" charset="-122"/>
                <a:ea typeface="微软雅黑" panose="020B0503020204020204" pitchFamily="34" charset="-122"/>
              </a:rPr>
              <a:t>；</a:t>
            </a:r>
            <a:endParaRPr lang="zh-CN" altLang="zh-CN" sz="900" dirty="0">
              <a:latin typeface="微软雅黑" panose="020B0503020204020204" pitchFamily="34" charset="-122"/>
              <a:ea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latin typeface="微软雅黑" panose="020B0503020204020204" pitchFamily="34" charset="-122"/>
                <a:ea typeface="微软雅黑" panose="020B0503020204020204" pitchFamily="34" charset="-122"/>
              </a:rPr>
              <a:t>建议</a:t>
            </a:r>
            <a:r>
              <a:rPr lang="zh-CN" altLang="zh-CN" sz="900" dirty="0">
                <a:latin typeface="微软雅黑" panose="020B0503020204020204" pitchFamily="34" charset="-122"/>
                <a:ea typeface="微软雅黑" panose="020B0503020204020204" pitchFamily="34" charset="-122"/>
              </a:rPr>
              <a:t>提供申请公司由人民银行征信管理部门出具的企业信用报告</a:t>
            </a:r>
            <a:r>
              <a:rPr lang="zh-CN" altLang="en-US" sz="900" dirty="0">
                <a:latin typeface="微软雅黑" panose="020B0503020204020204" pitchFamily="34" charset="-122"/>
                <a:ea typeface="微软雅黑" panose="020B0503020204020204" pitchFamily="34" charset="-122"/>
              </a:rPr>
              <a:t>、申请公司三年的审计报告。</a:t>
            </a:r>
            <a:endParaRPr lang="zh-CN" altLang="zh-CN" sz="9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4277912719"/>
              </p:ext>
            </p:extLst>
          </p:nvPr>
        </p:nvGraphicFramePr>
        <p:xfrm>
          <a:off x="431032" y="970930"/>
          <a:ext cx="8101408" cy="3346243"/>
        </p:xfrm>
        <a:graphic>
          <a:graphicData uri="http://schemas.openxmlformats.org/drawingml/2006/table">
            <a:tbl>
              <a:tblPr/>
              <a:tblGrid>
                <a:gridCol w="829278">
                  <a:extLst>
                    <a:ext uri="{9D8B030D-6E8A-4147-A177-3AD203B41FA5}">
                      <a16:colId xmlns:a16="http://schemas.microsoft.com/office/drawing/2014/main" val="20000"/>
                    </a:ext>
                  </a:extLst>
                </a:gridCol>
                <a:gridCol w="1196074">
                  <a:extLst>
                    <a:ext uri="{9D8B030D-6E8A-4147-A177-3AD203B41FA5}">
                      <a16:colId xmlns:a16="http://schemas.microsoft.com/office/drawing/2014/main" val="20001"/>
                    </a:ext>
                  </a:extLst>
                </a:gridCol>
                <a:gridCol w="1012676">
                  <a:extLst>
                    <a:ext uri="{9D8B030D-6E8A-4147-A177-3AD203B41FA5}">
                      <a16:colId xmlns:a16="http://schemas.microsoft.com/office/drawing/2014/main" val="20002"/>
                    </a:ext>
                  </a:extLst>
                </a:gridCol>
                <a:gridCol w="1012676">
                  <a:extLst>
                    <a:ext uri="{9D8B030D-6E8A-4147-A177-3AD203B41FA5}">
                      <a16:colId xmlns:a16="http://schemas.microsoft.com/office/drawing/2014/main" val="20003"/>
                    </a:ext>
                  </a:extLst>
                </a:gridCol>
                <a:gridCol w="1012676">
                  <a:extLst>
                    <a:ext uri="{9D8B030D-6E8A-4147-A177-3AD203B41FA5}">
                      <a16:colId xmlns:a16="http://schemas.microsoft.com/office/drawing/2014/main" val="20004"/>
                    </a:ext>
                  </a:extLst>
                </a:gridCol>
                <a:gridCol w="1012676">
                  <a:extLst>
                    <a:ext uri="{9D8B030D-6E8A-4147-A177-3AD203B41FA5}">
                      <a16:colId xmlns:a16="http://schemas.microsoft.com/office/drawing/2014/main" val="20005"/>
                    </a:ext>
                  </a:extLst>
                </a:gridCol>
                <a:gridCol w="1012676">
                  <a:extLst>
                    <a:ext uri="{9D8B030D-6E8A-4147-A177-3AD203B41FA5}">
                      <a16:colId xmlns:a16="http://schemas.microsoft.com/office/drawing/2014/main" val="20006"/>
                    </a:ext>
                  </a:extLst>
                </a:gridCol>
                <a:gridCol w="1012676">
                  <a:extLst>
                    <a:ext uri="{9D8B030D-6E8A-4147-A177-3AD203B41FA5}">
                      <a16:colId xmlns:a16="http://schemas.microsoft.com/office/drawing/2014/main" val="20007"/>
                    </a:ext>
                  </a:extLst>
                </a:gridCol>
              </a:tblGrid>
              <a:tr h="246303">
                <a:tc rowSpan="2"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项目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2021</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2022</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2023</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00"/>
                  </a:ext>
                </a:extLst>
              </a:tr>
              <a:tr h="246303">
                <a:tc gridSpan="2" vMerge="1">
                  <a:txBody>
                    <a:bodyPr/>
                    <a:lstStyle/>
                    <a:p>
                      <a:endParaRPr lang="zh-CN"/>
                    </a:p>
                  </a:txBody>
                  <a:tcPr/>
                </a:tc>
                <a:tc hMerge="1"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46303">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46303">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新车销售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总销量（台）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3"/>
                  </a:ext>
                </a:extLst>
              </a:tr>
              <a:tr h="246303">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汽车维修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进厂台次（台）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4"/>
                  </a:ext>
                </a:extLst>
              </a:tr>
              <a:tr h="246303">
                <a:tc rowSpan="4">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其他业务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二手车（万元）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5"/>
                  </a:ext>
                </a:extLst>
              </a:tr>
              <a:tr h="246303">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保险（万元）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6"/>
                  </a:ext>
                </a:extLst>
              </a:tr>
              <a:tr h="246303">
                <a:tc vMerge="1">
                  <a:txBody>
                    <a:bodyPr/>
                    <a:lstStyle/>
                    <a:p>
                      <a:endParaRPr lang="zh-CN"/>
                    </a:p>
                  </a:txBody>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7"/>
                  </a:ext>
                </a:extLst>
              </a:tr>
              <a:tr h="246303">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8"/>
                  </a:ext>
                </a:extLst>
              </a:tr>
              <a:tr h="137853">
                <a:tc gridSpan="8">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val="10009"/>
                  </a:ext>
                </a:extLst>
              </a:tr>
              <a:tr h="246303">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资金现状</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（上月底）</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公司账户余额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10"/>
                  </a:ext>
                </a:extLst>
              </a:tr>
              <a:tr h="246303">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存货</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11"/>
                  </a:ext>
                </a:extLst>
              </a:tr>
              <a:tr h="246303">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年度授信额度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12"/>
                  </a:ext>
                </a:extLst>
              </a:tr>
              <a:tr h="246303">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剩余授信额度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val="10013"/>
                  </a:ext>
                </a:extLst>
              </a:tr>
            </a:tbl>
          </a:graphicData>
        </a:graphic>
      </p:graphicFrame>
      <p:sp>
        <p:nvSpPr>
          <p:cNvPr id="8" name="矩形 7"/>
          <p:cNvSpPr/>
          <p:nvPr/>
        </p:nvSpPr>
        <p:spPr>
          <a:xfrm>
            <a:off x="-684584" y="335149"/>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FA3C00"/>
                </a:solidFill>
                <a:latin typeface="微软雅黑" panose="020B0503020204020204" pitchFamily="34" charset="-122"/>
                <a:ea typeface="微软雅黑" panose="020B0503020204020204" pitchFamily="34" charset="-122"/>
              </a:rPr>
              <a:t>二、申请公司信息资料</a:t>
            </a:r>
            <a:endParaRPr lang="zh-CN" altLang="zh-CN" b="1" kern="100" dirty="0">
              <a:solidFill>
                <a:srgbClr val="FA3C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611166" y="592612"/>
            <a:ext cx="6713361" cy="401852"/>
          </a:xfrm>
          <a:prstGeom prst="rect">
            <a:avLst/>
          </a:prstGeom>
          <a:noFill/>
        </p:spPr>
        <p:txBody>
          <a:bodyPr wrap="square" lIns="77925" tIns="38963" rIns="77925" bIns="38963" rtlCol="0">
            <a:spAutoFit/>
          </a:bodyPr>
          <a:lstStyle/>
          <a:p>
            <a:pPr>
              <a:lnSpc>
                <a:spcPct val="150000"/>
              </a:lnSpc>
            </a:pPr>
            <a:r>
              <a:rPr lang="zh-CN" altLang="en-US" sz="1400" dirty="0">
                <a:solidFill>
                  <a:srgbClr val="FA3C00"/>
                </a:solidFill>
                <a:latin typeface="微软雅黑" panose="020B0503020204020204" pitchFamily="34" charset="-122"/>
                <a:ea typeface="微软雅黑" panose="020B0503020204020204" pitchFamily="34" charset="-122"/>
              </a:rPr>
              <a:t>（如有其他业务，请在其他业务处如实填写）</a:t>
            </a:r>
          </a:p>
        </p:txBody>
      </p:sp>
    </p:spTree>
  </p:cSld>
  <p:clrMapOvr>
    <a:overrideClrMapping bg1="lt1" tx1="dk1" bg2="lt2" tx2="dk2" accent1="accent1" accent2="accent2" accent3="accent3" accent4="accent4" accent5="accent5" accent6="accent6" hlink="hlink" folHlink="folHlink"/>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jUwYWU4ZDcwMTE4MjMzNDc4YmI4NDQzMDQ0MzNiZmMifQ=="/>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5fe14d88-5dc8-47d6-b12d-96d89827bd53}"/>
  <p:tag name="TABLE_ENDDRAG_ORIGIN_RECT" val="117*115"/>
  <p:tag name="TABLE_ENDDRAG_RECT" val="601*174*117*115"/>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648,&quot;width&quot;:9792}"/>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82a2a23e-4d4f-47a9-ab3b-0645e139779a}"/>
  <p:tag name="TABLE_ENDDRAG_ORIGIN_RECT" val="714*357"/>
  <p:tag name="TABLE_ENDDRAG_RECT" val="2*30*714*357"/>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f1a279ae-d181-4a33-9b01-794cacaecb87}"/>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589544c-0bcc-4d39-b146-cfe428a9b67a}"/>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947127c3-0886-4ebf-8109-7c34f0d922c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5e62a722-f0f0-4465-aaf9-9405e024b41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9f8df3f3-a898-430b-b4ac-fd07b9452349}"/>
  <p:tag name="TABLE_ENDDRAG_ORIGIN_RECT" val="701*74"/>
  <p:tag name="TABLE_ENDDRAG_RECT" val="2*321*701*7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01ea7d19-77ef-4308-90b8-a7b86322e8e6}"/>
</p:tagLst>
</file>

<file path=ppt/tags/tag9.xml><?xml version="1.0" encoding="utf-8"?>
<p:tagLst xmlns:a="http://schemas.openxmlformats.org/drawingml/2006/main" xmlns:r="http://schemas.openxmlformats.org/officeDocument/2006/relationships" xmlns:p="http://schemas.openxmlformats.org/presentationml/2006/main">
  <p:tag name="KSO_WM_UNIT_TABLE_BEAUTIFY" val="smartTable{d17689f5-1bf5-43c2-af33-058f5a0e9e33}"/>
</p:tagLst>
</file>

<file path=ppt/theme/theme1.xml><?xml version="1.0" encoding="utf-8"?>
<a:theme xmlns:a="http://schemas.openxmlformats.org/drawingml/2006/main" name="4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4.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6.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7.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8.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9.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0.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2.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718</TotalTime>
  <Words>5819</Words>
  <Application>Microsoft Office PowerPoint</Application>
  <PresentationFormat>全屏显示(16:9)</PresentationFormat>
  <Paragraphs>1341</Paragraphs>
  <Slides>42</Slides>
  <Notes>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42</vt:i4>
      </vt:variant>
    </vt:vector>
  </HeadingPairs>
  <TitlesOfParts>
    <vt:vector size="59" baseType="lpstr">
      <vt:lpstr>American Typewriter</vt:lpstr>
      <vt:lpstr>Arial Unicode MS</vt:lpstr>
      <vt:lpstr>Gulim</vt:lpstr>
      <vt:lpstr>等线</vt:lpstr>
      <vt:lpstr>等线 Light</vt:lpstr>
      <vt:lpstr>黑体</vt:lpstr>
      <vt:lpstr>华文细黑</vt:lpstr>
      <vt:lpstr>华文中宋</vt:lpstr>
      <vt:lpstr>宋体</vt:lpstr>
      <vt:lpstr>微软雅黑</vt:lpstr>
      <vt:lpstr>Arial</vt:lpstr>
      <vt:lpstr>Calibri</vt:lpstr>
      <vt:lpstr>Calibri Light</vt:lpstr>
      <vt:lpstr>Times New Roman</vt:lpstr>
      <vt:lpstr>Wingdings</vt:lpstr>
      <vt:lpstr>Wingdings 2</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张迎乐</dc:creator>
  <cp:lastModifiedBy>黄裕</cp:lastModifiedBy>
  <cp:revision>1677</cp:revision>
  <cp:lastPrinted>2019-05-06T00:58:00Z</cp:lastPrinted>
  <dcterms:created xsi:type="dcterms:W3CDTF">2017-05-21T10:22:00Z</dcterms:created>
  <dcterms:modified xsi:type="dcterms:W3CDTF">2024-11-08T06:52:26Z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0820A3D1CB3048AE9F14130207D3977D</vt:lpwstr>
  </property>
</Properties>
</file>